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0.svg" ContentType="image/svg+xml"/>
  <Override PartName="/ppt/media/image103.svg" ContentType="image/svg+xml"/>
  <Override PartName="/ppt/media/image105.svg" ContentType="image/svg+xml"/>
  <Override PartName="/ppt/media/image107.svg" ContentType="image/svg+xml"/>
  <Override PartName="/ppt/media/image109.svg" ContentType="image/svg+xml"/>
  <Override PartName="/ppt/media/image11.svg" ContentType="image/svg+xml"/>
  <Override PartName="/ppt/media/image111.svg" ContentType="image/svg+xml"/>
  <Override PartName="/ppt/media/image113.svg" ContentType="image/svg+xml"/>
  <Override PartName="/ppt/media/image115.svg" ContentType="image/svg+xml"/>
  <Override PartName="/ppt/media/image117.svg" ContentType="image/svg+xml"/>
  <Override PartName="/ppt/media/image119.svg" ContentType="image/svg+xml"/>
  <Override PartName="/ppt/media/image121.svg" ContentType="image/svg+xml"/>
  <Override PartName="/ppt/media/image123.svg" ContentType="image/svg+xml"/>
  <Override PartName="/ppt/media/image125.svg" ContentType="image/svg+xml"/>
  <Override PartName="/ppt/media/image127.svg" ContentType="image/svg+xml"/>
  <Override PartName="/ppt/media/image129.svg" ContentType="image/svg+xml"/>
  <Override PartName="/ppt/media/image13.svg" ContentType="image/svg+xml"/>
  <Override PartName="/ppt/media/image132.svg" ContentType="image/svg+xml"/>
  <Override PartName="/ppt/media/image134.svg" ContentType="image/svg+xml"/>
  <Override PartName="/ppt/media/image135.svg" ContentType="image/svg+xml"/>
  <Override PartName="/ppt/media/image137.svg" ContentType="image/svg+xml"/>
  <Override PartName="/ppt/media/image138.svg" ContentType="image/svg+xml"/>
  <Override PartName="/ppt/media/image140.svg" ContentType="image/svg+xml"/>
  <Override PartName="/ppt/media/image142.svg" ContentType="image/svg+xml"/>
  <Override PartName="/ppt/media/image145.svg" ContentType="image/svg+xml"/>
  <Override PartName="/ppt/media/image147.svg" ContentType="image/svg+xml"/>
  <Override PartName="/ppt/media/image149.svg" ContentType="image/svg+xml"/>
  <Override PartName="/ppt/media/image15.svg" ContentType="image/svg+xml"/>
  <Override PartName="/ppt/media/image150.svg" ContentType="image/svg+xml"/>
  <Override PartName="/ppt/media/image151.svg" ContentType="image/svg+xml"/>
  <Override PartName="/ppt/media/image152.svg" ContentType="image/svg+xml"/>
  <Override PartName="/ppt/media/image153.svg" ContentType="image/svg+xml"/>
  <Override PartName="/ppt/media/image155.svg" ContentType="image/svg+xml"/>
  <Override PartName="/ppt/media/image157.svg" ContentType="image/svg+xml"/>
  <Override PartName="/ppt/media/image16.svg" ContentType="image/svg+xml"/>
  <Override PartName="/ppt/media/image160.svg" ContentType="image/svg+xml"/>
  <Override PartName="/ppt/media/image163.svg" ContentType="image/svg+xml"/>
  <Override PartName="/ppt/media/image165.svg" ContentType="image/svg+xml"/>
  <Override PartName="/ppt/media/image167.svg" ContentType="image/svg+xml"/>
  <Override PartName="/ppt/media/image169.svg" ContentType="image/svg+xml"/>
  <Override PartName="/ppt/media/image17.svg" ContentType="image/svg+xml"/>
  <Override PartName="/ppt/media/image171.svg" ContentType="image/svg+xml"/>
  <Override PartName="/ppt/media/image173.svg" ContentType="image/svg+xml"/>
  <Override PartName="/ppt/media/image175.svg" ContentType="image/svg+xml"/>
  <Override PartName="/ppt/media/image177.svg" ContentType="image/svg+xml"/>
  <Override PartName="/ppt/media/image179.svg" ContentType="image/svg+xml"/>
  <Override PartName="/ppt/media/image18.svg" ContentType="image/svg+xml"/>
  <Override PartName="/ppt/media/image181.svg" ContentType="image/svg+xml"/>
  <Override PartName="/ppt/media/image183.svg" ContentType="image/svg+xml"/>
  <Override PartName="/ppt/media/image185.svg" ContentType="image/svg+xml"/>
  <Override PartName="/ppt/media/image187.svg" ContentType="image/svg+xml"/>
  <Override PartName="/ppt/media/image189.svg" ContentType="image/svg+xml"/>
  <Override PartName="/ppt/media/image190.svg" ContentType="image/svg+xml"/>
  <Override PartName="/ppt/media/image192.svg" ContentType="image/svg+xml"/>
  <Override PartName="/ppt/media/image195.svg" ContentType="image/svg+xml"/>
  <Override PartName="/ppt/media/image197.svg" ContentType="image/svg+xml"/>
  <Override PartName="/ppt/media/image199.svg" ContentType="image/svg+xml"/>
  <Override PartName="/ppt/media/image20.svg" ContentType="image/svg+xml"/>
  <Override PartName="/ppt/media/image201.svg" ContentType="image/svg+xml"/>
  <Override PartName="/ppt/media/image203.svg" ContentType="image/svg+xml"/>
  <Override PartName="/ppt/media/image205.svg" ContentType="image/svg+xml"/>
  <Override PartName="/ppt/media/image207.svg" ContentType="image/svg+xml"/>
  <Override PartName="/ppt/media/image209.svg" ContentType="image/svg+xml"/>
  <Override PartName="/ppt/media/image21.svg" ContentType="image/svg+xml"/>
  <Override PartName="/ppt/media/image211.svg" ContentType="image/svg+xml"/>
  <Override PartName="/ppt/media/image213.svg" ContentType="image/svg+xml"/>
  <Override PartName="/ppt/media/image215.svg" ContentType="image/svg+xml"/>
  <Override PartName="/ppt/media/image217.svg" ContentType="image/svg+xml"/>
  <Override PartName="/ppt/media/image219.svg" ContentType="image/svg+xml"/>
  <Override PartName="/ppt/media/image221.svg" ContentType="image/svg+xml"/>
  <Override PartName="/ppt/media/image223.svg" ContentType="image/svg+xml"/>
  <Override PartName="/ppt/media/image225.svg" ContentType="image/svg+xml"/>
  <Override PartName="/ppt/media/image227.svg" ContentType="image/svg+xml"/>
  <Override PartName="/ppt/media/image229.svg" ContentType="image/svg+xml"/>
  <Override PartName="/ppt/media/image23.svg" ContentType="image/svg+xml"/>
  <Override PartName="/ppt/media/image231.svg" ContentType="image/svg+xml"/>
  <Override PartName="/ppt/media/image233.svg" ContentType="image/svg+xml"/>
  <Override PartName="/ppt/media/image235.svg" ContentType="image/svg+xml"/>
  <Override PartName="/ppt/media/image237.svg" ContentType="image/svg+xml"/>
  <Override PartName="/ppt/media/image239.svg" ContentType="image/svg+xml"/>
  <Override PartName="/ppt/media/image241.svg" ContentType="image/svg+xml"/>
  <Override PartName="/ppt/media/image243.svg" ContentType="image/svg+xml"/>
  <Override PartName="/ppt/media/image245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0.svg" ContentType="image/svg+xml"/>
  <Override PartName="/ppt/media/image41.svg" ContentType="image/svg+xml"/>
  <Override PartName="/ppt/media/image42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59.svg" ContentType="image/svg+xml"/>
  <Override PartName="/ppt/media/image61.svg" ContentType="image/svg+xml"/>
  <Override PartName="/ppt/media/image63.svg" ContentType="image/svg+xml"/>
  <Override PartName="/ppt/media/image65.svg" ContentType="image/svg+xml"/>
  <Override PartName="/ppt/media/image67.svg" ContentType="image/svg+xml"/>
  <Override PartName="/ppt/media/image69.svg" ContentType="image/svg+xml"/>
  <Override PartName="/ppt/media/image7.svg" ContentType="image/svg+xml"/>
  <Override PartName="/ppt/media/image71.svg" ContentType="image/svg+xml"/>
  <Override PartName="/ppt/media/image73.svg" ContentType="image/svg+xml"/>
  <Override PartName="/ppt/media/image75.svg" ContentType="image/svg+xml"/>
  <Override PartName="/ppt/media/image77.svg" ContentType="image/svg+xml"/>
  <Override PartName="/ppt/media/image79.svg" ContentType="image/svg+xml"/>
  <Override PartName="/ppt/media/image81.svg" ContentType="image/svg+xml"/>
  <Override PartName="/ppt/media/image83.svg" ContentType="image/svg+xml"/>
  <Override PartName="/ppt/media/image86.svg" ContentType="image/svg+xml"/>
  <Override PartName="/ppt/media/image88.svg" ContentType="image/svg+xml"/>
  <Override PartName="/ppt/media/image9.svg" ContentType="image/svg+xml"/>
  <Override PartName="/ppt/media/image90.svg" ContentType="image/svg+xml"/>
  <Override PartName="/ppt/media/image91.svg" ContentType="image/svg+xml"/>
  <Override PartName="/ppt/media/image92.svg" ContentType="image/svg+xml"/>
  <Override PartName="/ppt/media/image93.svg" ContentType="image/svg+xml"/>
  <Override PartName="/ppt/media/image94.svg" ContentType="image/svg+xml"/>
  <Override PartName="/ppt/media/image98.svg" ContentType="image/svg+xml"/>
  <Override PartName="/ppt/media/image9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12192000"/>
  <p:embeddedFontLst>
    <p:embeddedFont>
      <p:font typeface="MiSans" pitchFamily="34" charset="-122"/>
      <p:regular r:id="rId36"/>
    </p:embeddedFont>
    <p:embeddedFont>
      <p:font typeface="MiSans" pitchFamily="34" charset="-120"/>
      <p:regular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  <p:embeddedFont>
      <p:font typeface="等线" panose="02010600030101010101" charset="-122"/>
      <p:regular r:id="rId42"/>
    </p:embeddedFont>
    <p:embeddedFont>
      <p:font typeface="Calibri" panose="020F0502020204030204" pitchFamily="34" charset="-122"/>
      <p:regular r:id="rId43"/>
    </p:embeddedFont>
    <p:embeddedFont>
      <p:font typeface="Calibri" panose="020F0502020204030204" pitchFamily="34" charset="-120"/>
      <p:regular r:id="rId4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font" Target="fonts/font9.fntdata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8.svg"/><Relationship Id="rId17" Type="http://schemas.openxmlformats.org/officeDocument/2006/relationships/image" Target="../media/image17.svg"/><Relationship Id="rId16" Type="http://schemas.openxmlformats.org/officeDocument/2006/relationships/image" Target="../media/image16.svg"/><Relationship Id="rId15" Type="http://schemas.openxmlformats.org/officeDocument/2006/relationships/image" Target="../media/image15.sv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png"/><Relationship Id="rId8" Type="http://schemas.openxmlformats.org/officeDocument/2006/relationships/image" Target="../media/image111.svg"/><Relationship Id="rId7" Type="http://schemas.openxmlformats.org/officeDocument/2006/relationships/image" Target="../media/image110.png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4" Type="http://schemas.openxmlformats.org/officeDocument/2006/relationships/image" Target="../media/image107.svg"/><Relationship Id="rId3" Type="http://schemas.openxmlformats.org/officeDocument/2006/relationships/image" Target="../media/image106.png"/><Relationship Id="rId27" Type="http://schemas.openxmlformats.org/officeDocument/2006/relationships/notesSlide" Target="../notesSlides/notesSlide10.xml"/><Relationship Id="rId26" Type="http://schemas.openxmlformats.org/officeDocument/2006/relationships/slideLayout" Target="../slideLayouts/slideLayout1.xml"/><Relationship Id="rId25" Type="http://schemas.openxmlformats.org/officeDocument/2006/relationships/image" Target="../media/image130.png"/><Relationship Id="rId24" Type="http://schemas.openxmlformats.org/officeDocument/2006/relationships/image" Target="../media/image134.svg"/><Relationship Id="rId23" Type="http://schemas.openxmlformats.org/officeDocument/2006/relationships/image" Target="../media/image133.png"/><Relationship Id="rId22" Type="http://schemas.openxmlformats.org/officeDocument/2006/relationships/image" Target="../media/image132.svg"/><Relationship Id="rId21" Type="http://schemas.openxmlformats.org/officeDocument/2006/relationships/image" Target="../media/image131.png"/><Relationship Id="rId20" Type="http://schemas.openxmlformats.org/officeDocument/2006/relationships/image" Target="../media/image123.svg"/><Relationship Id="rId2" Type="http://schemas.openxmlformats.org/officeDocument/2006/relationships/image" Target="../media/image105.svg"/><Relationship Id="rId19" Type="http://schemas.openxmlformats.org/officeDocument/2006/relationships/image" Target="../media/image122.png"/><Relationship Id="rId18" Type="http://schemas.openxmlformats.org/officeDocument/2006/relationships/image" Target="../media/image121.svg"/><Relationship Id="rId17" Type="http://schemas.openxmlformats.org/officeDocument/2006/relationships/image" Target="../media/image120.png"/><Relationship Id="rId16" Type="http://schemas.openxmlformats.org/officeDocument/2006/relationships/image" Target="../media/image119.svg"/><Relationship Id="rId15" Type="http://schemas.openxmlformats.org/officeDocument/2006/relationships/image" Target="../media/image118.png"/><Relationship Id="rId14" Type="http://schemas.openxmlformats.org/officeDocument/2006/relationships/image" Target="../media/image117.svg"/><Relationship Id="rId13" Type="http://schemas.openxmlformats.org/officeDocument/2006/relationships/image" Target="../media/image116.png"/><Relationship Id="rId12" Type="http://schemas.openxmlformats.org/officeDocument/2006/relationships/image" Target="../media/image115.svg"/><Relationship Id="rId11" Type="http://schemas.openxmlformats.org/officeDocument/2006/relationships/image" Target="../media/image114.png"/><Relationship Id="rId10" Type="http://schemas.openxmlformats.org/officeDocument/2006/relationships/image" Target="../media/image113.svg"/><Relationship Id="rId1" Type="http://schemas.openxmlformats.org/officeDocument/2006/relationships/image" Target="../media/image10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svg"/><Relationship Id="rId7" Type="http://schemas.openxmlformats.org/officeDocument/2006/relationships/image" Target="../media/image50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Relationship Id="rId3" Type="http://schemas.openxmlformats.org/officeDocument/2006/relationships/image" Target="../media/image46.png"/><Relationship Id="rId20" Type="http://schemas.openxmlformats.org/officeDocument/2006/relationships/notesSlide" Target="../notesSlides/notesSlide11.xml"/><Relationship Id="rId2" Type="http://schemas.openxmlformats.org/officeDocument/2006/relationships/image" Target="../media/image45.sv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61.svg"/><Relationship Id="rId17" Type="http://schemas.openxmlformats.org/officeDocument/2006/relationships/image" Target="../media/image60.png"/><Relationship Id="rId16" Type="http://schemas.openxmlformats.org/officeDocument/2006/relationships/image" Target="../media/image59.svg"/><Relationship Id="rId15" Type="http://schemas.openxmlformats.org/officeDocument/2006/relationships/image" Target="../media/image58.png"/><Relationship Id="rId14" Type="http://schemas.openxmlformats.org/officeDocument/2006/relationships/image" Target="../media/image57.svg"/><Relationship Id="rId13" Type="http://schemas.openxmlformats.org/officeDocument/2006/relationships/image" Target="../media/image56.png"/><Relationship Id="rId12" Type="http://schemas.openxmlformats.org/officeDocument/2006/relationships/image" Target="../media/image55.svg"/><Relationship Id="rId11" Type="http://schemas.openxmlformats.org/officeDocument/2006/relationships/image" Target="../media/image54.png"/><Relationship Id="rId10" Type="http://schemas.openxmlformats.org/officeDocument/2006/relationships/image" Target="../media/image53.svg"/><Relationship Id="rId1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png"/><Relationship Id="rId8" Type="http://schemas.openxmlformats.org/officeDocument/2006/relationships/image" Target="../media/image137.svg"/><Relationship Id="rId7" Type="http://schemas.openxmlformats.org/officeDocument/2006/relationships/image" Target="../media/image136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135.svg"/><Relationship Id="rId3" Type="http://schemas.openxmlformats.org/officeDocument/2006/relationships/image" Target="../media/image66.png"/><Relationship Id="rId29" Type="http://schemas.openxmlformats.org/officeDocument/2006/relationships/notesSlide" Target="../notesSlides/notesSlide12.xml"/><Relationship Id="rId28" Type="http://schemas.openxmlformats.org/officeDocument/2006/relationships/slideLayout" Target="../slideLayouts/slideLayout1.xml"/><Relationship Id="rId27" Type="http://schemas.openxmlformats.org/officeDocument/2006/relationships/image" Target="../media/image83.svg"/><Relationship Id="rId26" Type="http://schemas.openxmlformats.org/officeDocument/2006/relationships/image" Target="../media/image82.png"/><Relationship Id="rId25" Type="http://schemas.openxmlformats.org/officeDocument/2006/relationships/image" Target="../media/image81.svg"/><Relationship Id="rId24" Type="http://schemas.openxmlformats.org/officeDocument/2006/relationships/image" Target="../media/image80.png"/><Relationship Id="rId23" Type="http://schemas.openxmlformats.org/officeDocument/2006/relationships/image" Target="../media/image79.svg"/><Relationship Id="rId22" Type="http://schemas.openxmlformats.org/officeDocument/2006/relationships/image" Target="../media/image78.png"/><Relationship Id="rId21" Type="http://schemas.openxmlformats.org/officeDocument/2006/relationships/image" Target="../media/image77.svg"/><Relationship Id="rId20" Type="http://schemas.openxmlformats.org/officeDocument/2006/relationships/image" Target="../media/image76.png"/><Relationship Id="rId2" Type="http://schemas.openxmlformats.org/officeDocument/2006/relationships/image" Target="../media/image91.svg"/><Relationship Id="rId19" Type="http://schemas.openxmlformats.org/officeDocument/2006/relationships/image" Target="../media/image75.svg"/><Relationship Id="rId18" Type="http://schemas.openxmlformats.org/officeDocument/2006/relationships/image" Target="../media/image74.png"/><Relationship Id="rId17" Type="http://schemas.openxmlformats.org/officeDocument/2006/relationships/image" Target="../media/image145.svg"/><Relationship Id="rId16" Type="http://schemas.openxmlformats.org/officeDocument/2006/relationships/image" Target="../media/image144.png"/><Relationship Id="rId15" Type="http://schemas.openxmlformats.org/officeDocument/2006/relationships/image" Target="../media/image143.png"/><Relationship Id="rId14" Type="http://schemas.openxmlformats.org/officeDocument/2006/relationships/image" Target="../media/image142.svg"/><Relationship Id="rId13" Type="http://schemas.openxmlformats.org/officeDocument/2006/relationships/image" Target="../media/image141.png"/><Relationship Id="rId12" Type="http://schemas.openxmlformats.org/officeDocument/2006/relationships/image" Target="../media/image140.svg"/><Relationship Id="rId11" Type="http://schemas.openxmlformats.org/officeDocument/2006/relationships/image" Target="../media/image139.png"/><Relationship Id="rId10" Type="http://schemas.openxmlformats.org/officeDocument/2006/relationships/image" Target="../media/image138.svg"/><Relationship Id="rId1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5.svg"/><Relationship Id="rId8" Type="http://schemas.openxmlformats.org/officeDocument/2006/relationships/image" Target="../media/image66.png"/><Relationship Id="rId7" Type="http://schemas.openxmlformats.org/officeDocument/2006/relationships/image" Target="../media/image151.svg"/><Relationship Id="rId6" Type="http://schemas.openxmlformats.org/officeDocument/2006/relationships/image" Target="../media/image64.png"/><Relationship Id="rId5" Type="http://schemas.openxmlformats.org/officeDocument/2006/relationships/image" Target="../media/image150.svg"/><Relationship Id="rId4" Type="http://schemas.openxmlformats.org/officeDocument/2006/relationships/image" Target="../media/image149.svg"/><Relationship Id="rId33" Type="http://schemas.openxmlformats.org/officeDocument/2006/relationships/notesSlide" Target="../notesSlides/notesSlide13.xml"/><Relationship Id="rId32" Type="http://schemas.openxmlformats.org/officeDocument/2006/relationships/slideLayout" Target="../slideLayouts/slideLayout1.xml"/><Relationship Id="rId31" Type="http://schemas.openxmlformats.org/officeDocument/2006/relationships/image" Target="../media/image83.svg"/><Relationship Id="rId30" Type="http://schemas.openxmlformats.org/officeDocument/2006/relationships/image" Target="../media/image82.png"/><Relationship Id="rId3" Type="http://schemas.openxmlformats.org/officeDocument/2006/relationships/image" Target="../media/image148.png"/><Relationship Id="rId29" Type="http://schemas.openxmlformats.org/officeDocument/2006/relationships/image" Target="../media/image81.svg"/><Relationship Id="rId28" Type="http://schemas.openxmlformats.org/officeDocument/2006/relationships/image" Target="../media/image80.png"/><Relationship Id="rId27" Type="http://schemas.openxmlformats.org/officeDocument/2006/relationships/image" Target="../media/image79.svg"/><Relationship Id="rId26" Type="http://schemas.openxmlformats.org/officeDocument/2006/relationships/image" Target="../media/image78.png"/><Relationship Id="rId25" Type="http://schemas.openxmlformats.org/officeDocument/2006/relationships/image" Target="../media/image77.svg"/><Relationship Id="rId24" Type="http://schemas.openxmlformats.org/officeDocument/2006/relationships/image" Target="../media/image76.png"/><Relationship Id="rId23" Type="http://schemas.openxmlformats.org/officeDocument/2006/relationships/image" Target="../media/image75.svg"/><Relationship Id="rId22" Type="http://schemas.openxmlformats.org/officeDocument/2006/relationships/image" Target="../media/image74.png"/><Relationship Id="rId21" Type="http://schemas.openxmlformats.org/officeDocument/2006/relationships/image" Target="../media/image129.svg"/><Relationship Id="rId20" Type="http://schemas.openxmlformats.org/officeDocument/2006/relationships/image" Target="../media/image128.png"/><Relationship Id="rId2" Type="http://schemas.openxmlformats.org/officeDocument/2006/relationships/image" Target="../media/image147.svg"/><Relationship Id="rId19" Type="http://schemas.openxmlformats.org/officeDocument/2006/relationships/image" Target="../media/image127.svg"/><Relationship Id="rId18" Type="http://schemas.openxmlformats.org/officeDocument/2006/relationships/image" Target="../media/image126.png"/><Relationship Id="rId17" Type="http://schemas.openxmlformats.org/officeDocument/2006/relationships/image" Target="../media/image125.svg"/><Relationship Id="rId16" Type="http://schemas.openxmlformats.org/officeDocument/2006/relationships/image" Target="../media/image124.png"/><Relationship Id="rId15" Type="http://schemas.openxmlformats.org/officeDocument/2006/relationships/image" Target="../media/image153.svg"/><Relationship Id="rId14" Type="http://schemas.openxmlformats.org/officeDocument/2006/relationships/image" Target="../media/image72.png"/><Relationship Id="rId13" Type="http://schemas.openxmlformats.org/officeDocument/2006/relationships/image" Target="../media/image152.svg"/><Relationship Id="rId12" Type="http://schemas.openxmlformats.org/officeDocument/2006/relationships/image" Target="../media/image136.png"/><Relationship Id="rId11" Type="http://schemas.openxmlformats.org/officeDocument/2006/relationships/image" Target="../media/image69.svg"/><Relationship Id="rId10" Type="http://schemas.openxmlformats.org/officeDocument/2006/relationships/image" Target="../media/image68.png"/><Relationship Id="rId1" Type="http://schemas.openxmlformats.org/officeDocument/2006/relationships/image" Target="../media/image14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svg"/><Relationship Id="rId7" Type="http://schemas.openxmlformats.org/officeDocument/2006/relationships/image" Target="../media/image50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Relationship Id="rId3" Type="http://schemas.openxmlformats.org/officeDocument/2006/relationships/image" Target="../media/image46.png"/><Relationship Id="rId20" Type="http://schemas.openxmlformats.org/officeDocument/2006/relationships/notesSlide" Target="../notesSlides/notesSlide14.xml"/><Relationship Id="rId2" Type="http://schemas.openxmlformats.org/officeDocument/2006/relationships/image" Target="../media/image45.sv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61.svg"/><Relationship Id="rId17" Type="http://schemas.openxmlformats.org/officeDocument/2006/relationships/image" Target="../media/image60.png"/><Relationship Id="rId16" Type="http://schemas.openxmlformats.org/officeDocument/2006/relationships/image" Target="../media/image59.svg"/><Relationship Id="rId15" Type="http://schemas.openxmlformats.org/officeDocument/2006/relationships/image" Target="../media/image58.png"/><Relationship Id="rId14" Type="http://schemas.openxmlformats.org/officeDocument/2006/relationships/image" Target="../media/image57.svg"/><Relationship Id="rId13" Type="http://schemas.openxmlformats.org/officeDocument/2006/relationships/image" Target="../media/image56.png"/><Relationship Id="rId12" Type="http://schemas.openxmlformats.org/officeDocument/2006/relationships/image" Target="../media/image55.svg"/><Relationship Id="rId11" Type="http://schemas.openxmlformats.org/officeDocument/2006/relationships/image" Target="../media/image54.png"/><Relationship Id="rId10" Type="http://schemas.openxmlformats.org/officeDocument/2006/relationships/image" Target="../media/image53.svg"/><Relationship Id="rId1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8" Type="http://schemas.openxmlformats.org/officeDocument/2006/relationships/image" Target="../media/image77.svg"/><Relationship Id="rId7" Type="http://schemas.openxmlformats.org/officeDocument/2006/relationships/image" Target="../media/image76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157.svg"/><Relationship Id="rId3" Type="http://schemas.openxmlformats.org/officeDocument/2006/relationships/image" Target="../media/image156.png"/><Relationship Id="rId2" Type="http://schemas.openxmlformats.org/officeDocument/2006/relationships/image" Target="../media/image155.svg"/><Relationship Id="rId17" Type="http://schemas.openxmlformats.org/officeDocument/2006/relationships/notesSlide" Target="../notesSlides/notesSlide15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58.png"/><Relationship Id="rId14" Type="http://schemas.openxmlformats.org/officeDocument/2006/relationships/image" Target="../media/image83.svg"/><Relationship Id="rId13" Type="http://schemas.openxmlformats.org/officeDocument/2006/relationships/image" Target="../media/image82.png"/><Relationship Id="rId12" Type="http://schemas.openxmlformats.org/officeDocument/2006/relationships/image" Target="../media/image81.svg"/><Relationship Id="rId11" Type="http://schemas.openxmlformats.org/officeDocument/2006/relationships/image" Target="../media/image80.png"/><Relationship Id="rId10" Type="http://schemas.openxmlformats.org/officeDocument/2006/relationships/image" Target="../media/image79.svg"/><Relationship Id="rId1" Type="http://schemas.openxmlformats.org/officeDocument/2006/relationships/image" Target="../media/image15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png"/><Relationship Id="rId8" Type="http://schemas.openxmlformats.org/officeDocument/2006/relationships/image" Target="../media/image129.svg"/><Relationship Id="rId7" Type="http://schemas.openxmlformats.org/officeDocument/2006/relationships/image" Target="../media/image128.png"/><Relationship Id="rId6" Type="http://schemas.openxmlformats.org/officeDocument/2006/relationships/image" Target="../media/image127.svg"/><Relationship Id="rId5" Type="http://schemas.openxmlformats.org/officeDocument/2006/relationships/image" Target="../media/image126.png"/><Relationship Id="rId4" Type="http://schemas.openxmlformats.org/officeDocument/2006/relationships/image" Target="../media/image125.svg"/><Relationship Id="rId3" Type="http://schemas.openxmlformats.org/officeDocument/2006/relationships/image" Target="../media/image124.png"/><Relationship Id="rId21" Type="http://schemas.openxmlformats.org/officeDocument/2006/relationships/notesSlide" Target="../notesSlides/notesSlide16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160.svg"/><Relationship Id="rId19" Type="http://schemas.openxmlformats.org/officeDocument/2006/relationships/image" Target="../media/image161.png"/><Relationship Id="rId18" Type="http://schemas.openxmlformats.org/officeDocument/2006/relationships/image" Target="../media/image83.svg"/><Relationship Id="rId17" Type="http://schemas.openxmlformats.org/officeDocument/2006/relationships/image" Target="../media/image82.png"/><Relationship Id="rId16" Type="http://schemas.openxmlformats.org/officeDocument/2006/relationships/image" Target="../media/image81.svg"/><Relationship Id="rId15" Type="http://schemas.openxmlformats.org/officeDocument/2006/relationships/image" Target="../media/image80.png"/><Relationship Id="rId14" Type="http://schemas.openxmlformats.org/officeDocument/2006/relationships/image" Target="../media/image79.svg"/><Relationship Id="rId13" Type="http://schemas.openxmlformats.org/officeDocument/2006/relationships/image" Target="../media/image78.png"/><Relationship Id="rId12" Type="http://schemas.openxmlformats.org/officeDocument/2006/relationships/image" Target="../media/image77.svg"/><Relationship Id="rId11" Type="http://schemas.openxmlformats.org/officeDocument/2006/relationships/image" Target="../media/image76.png"/><Relationship Id="rId10" Type="http://schemas.openxmlformats.org/officeDocument/2006/relationships/image" Target="../media/image75.svg"/><Relationship Id="rId1" Type="http://schemas.openxmlformats.org/officeDocument/2006/relationships/image" Target="../media/image15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0.png"/><Relationship Id="rId8" Type="http://schemas.openxmlformats.org/officeDocument/2006/relationships/image" Target="../media/image169.svg"/><Relationship Id="rId7" Type="http://schemas.openxmlformats.org/officeDocument/2006/relationships/image" Target="../media/image168.png"/><Relationship Id="rId6" Type="http://schemas.openxmlformats.org/officeDocument/2006/relationships/image" Target="../media/image167.svg"/><Relationship Id="rId5" Type="http://schemas.openxmlformats.org/officeDocument/2006/relationships/image" Target="../media/image166.png"/><Relationship Id="rId4" Type="http://schemas.openxmlformats.org/officeDocument/2006/relationships/image" Target="../media/image165.svg"/><Relationship Id="rId30" Type="http://schemas.openxmlformats.org/officeDocument/2006/relationships/notesSlide" Target="../notesSlides/notesSlide17.xml"/><Relationship Id="rId3" Type="http://schemas.openxmlformats.org/officeDocument/2006/relationships/image" Target="../media/image164.png"/><Relationship Id="rId29" Type="http://schemas.openxmlformats.org/officeDocument/2006/relationships/slideLayout" Target="../slideLayouts/slideLayout1.xml"/><Relationship Id="rId28" Type="http://schemas.openxmlformats.org/officeDocument/2006/relationships/image" Target="../media/image185.svg"/><Relationship Id="rId27" Type="http://schemas.openxmlformats.org/officeDocument/2006/relationships/image" Target="../media/image184.png"/><Relationship Id="rId26" Type="http://schemas.openxmlformats.org/officeDocument/2006/relationships/image" Target="../media/image183.svg"/><Relationship Id="rId25" Type="http://schemas.openxmlformats.org/officeDocument/2006/relationships/image" Target="../media/image182.png"/><Relationship Id="rId24" Type="http://schemas.openxmlformats.org/officeDocument/2006/relationships/image" Target="../media/image181.svg"/><Relationship Id="rId23" Type="http://schemas.openxmlformats.org/officeDocument/2006/relationships/image" Target="../media/image180.png"/><Relationship Id="rId22" Type="http://schemas.openxmlformats.org/officeDocument/2006/relationships/image" Target="../media/image179.svg"/><Relationship Id="rId21" Type="http://schemas.openxmlformats.org/officeDocument/2006/relationships/image" Target="../media/image178.png"/><Relationship Id="rId20" Type="http://schemas.openxmlformats.org/officeDocument/2006/relationships/image" Target="../media/image177.svg"/><Relationship Id="rId2" Type="http://schemas.openxmlformats.org/officeDocument/2006/relationships/image" Target="../media/image163.svg"/><Relationship Id="rId19" Type="http://schemas.openxmlformats.org/officeDocument/2006/relationships/image" Target="../media/image176.png"/><Relationship Id="rId18" Type="http://schemas.openxmlformats.org/officeDocument/2006/relationships/image" Target="../media/image157.svg"/><Relationship Id="rId17" Type="http://schemas.openxmlformats.org/officeDocument/2006/relationships/image" Target="../media/image156.png"/><Relationship Id="rId16" Type="http://schemas.openxmlformats.org/officeDocument/2006/relationships/image" Target="../media/image155.svg"/><Relationship Id="rId15" Type="http://schemas.openxmlformats.org/officeDocument/2006/relationships/image" Target="../media/image154.png"/><Relationship Id="rId14" Type="http://schemas.openxmlformats.org/officeDocument/2006/relationships/image" Target="../media/image175.svg"/><Relationship Id="rId13" Type="http://schemas.openxmlformats.org/officeDocument/2006/relationships/image" Target="../media/image174.png"/><Relationship Id="rId12" Type="http://schemas.openxmlformats.org/officeDocument/2006/relationships/image" Target="../media/image173.svg"/><Relationship Id="rId11" Type="http://schemas.openxmlformats.org/officeDocument/2006/relationships/image" Target="../media/image172.png"/><Relationship Id="rId10" Type="http://schemas.openxmlformats.org/officeDocument/2006/relationships/image" Target="../media/image171.svg"/><Relationship Id="rId1" Type="http://schemas.openxmlformats.org/officeDocument/2006/relationships/image" Target="../media/image16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svg"/><Relationship Id="rId7" Type="http://schemas.openxmlformats.org/officeDocument/2006/relationships/image" Target="../media/image50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Relationship Id="rId3" Type="http://schemas.openxmlformats.org/officeDocument/2006/relationships/image" Target="../media/image46.png"/><Relationship Id="rId20" Type="http://schemas.openxmlformats.org/officeDocument/2006/relationships/notesSlide" Target="../notesSlides/notesSlide18.xml"/><Relationship Id="rId2" Type="http://schemas.openxmlformats.org/officeDocument/2006/relationships/image" Target="../media/image45.sv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61.svg"/><Relationship Id="rId17" Type="http://schemas.openxmlformats.org/officeDocument/2006/relationships/image" Target="../media/image60.png"/><Relationship Id="rId16" Type="http://schemas.openxmlformats.org/officeDocument/2006/relationships/image" Target="../media/image59.svg"/><Relationship Id="rId15" Type="http://schemas.openxmlformats.org/officeDocument/2006/relationships/image" Target="../media/image58.png"/><Relationship Id="rId14" Type="http://schemas.openxmlformats.org/officeDocument/2006/relationships/image" Target="../media/image57.svg"/><Relationship Id="rId13" Type="http://schemas.openxmlformats.org/officeDocument/2006/relationships/image" Target="../media/image56.png"/><Relationship Id="rId12" Type="http://schemas.openxmlformats.org/officeDocument/2006/relationships/image" Target="../media/image55.svg"/><Relationship Id="rId11" Type="http://schemas.openxmlformats.org/officeDocument/2006/relationships/image" Target="../media/image54.png"/><Relationship Id="rId10" Type="http://schemas.openxmlformats.org/officeDocument/2006/relationships/image" Target="../media/image53.svg"/><Relationship Id="rId1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png"/><Relationship Id="rId8" Type="http://schemas.openxmlformats.org/officeDocument/2006/relationships/image" Target="../media/image75.svg"/><Relationship Id="rId7" Type="http://schemas.openxmlformats.org/officeDocument/2006/relationships/image" Target="../media/image74.png"/><Relationship Id="rId6" Type="http://schemas.openxmlformats.org/officeDocument/2006/relationships/image" Target="../media/image157.svg"/><Relationship Id="rId5" Type="http://schemas.openxmlformats.org/officeDocument/2006/relationships/image" Target="../media/image156.png"/><Relationship Id="rId4" Type="http://schemas.openxmlformats.org/officeDocument/2006/relationships/image" Target="../media/image155.svg"/><Relationship Id="rId3" Type="http://schemas.openxmlformats.org/officeDocument/2006/relationships/image" Target="../media/image154.png"/><Relationship Id="rId2" Type="http://schemas.openxmlformats.org/officeDocument/2006/relationships/image" Target="../media/image187.svg"/><Relationship Id="rId19" Type="http://schemas.openxmlformats.org/officeDocument/2006/relationships/notesSlide" Target="../notesSlides/notesSlide19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88.png"/><Relationship Id="rId16" Type="http://schemas.openxmlformats.org/officeDocument/2006/relationships/image" Target="../media/image83.svg"/><Relationship Id="rId15" Type="http://schemas.openxmlformats.org/officeDocument/2006/relationships/image" Target="../media/image82.png"/><Relationship Id="rId14" Type="http://schemas.openxmlformats.org/officeDocument/2006/relationships/image" Target="../media/image81.svg"/><Relationship Id="rId13" Type="http://schemas.openxmlformats.org/officeDocument/2006/relationships/image" Target="../media/image80.png"/><Relationship Id="rId12" Type="http://schemas.openxmlformats.org/officeDocument/2006/relationships/image" Target="../media/image79.svg"/><Relationship Id="rId11" Type="http://schemas.openxmlformats.org/officeDocument/2006/relationships/image" Target="../media/image78.png"/><Relationship Id="rId10" Type="http://schemas.openxmlformats.org/officeDocument/2006/relationships/image" Target="../media/image77.svg"/><Relationship Id="rId1" Type="http://schemas.openxmlformats.org/officeDocument/2006/relationships/image" Target="../media/image18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svg"/><Relationship Id="rId8" Type="http://schemas.openxmlformats.org/officeDocument/2006/relationships/image" Target="../media/image26.png"/><Relationship Id="rId7" Type="http://schemas.openxmlformats.org/officeDocument/2006/relationships/image" Target="../media/image25.svg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35.svg"/><Relationship Id="rId16" Type="http://schemas.openxmlformats.org/officeDocument/2006/relationships/image" Target="../media/image34.png"/><Relationship Id="rId15" Type="http://schemas.openxmlformats.org/officeDocument/2006/relationships/image" Target="../media/image33.svg"/><Relationship Id="rId14" Type="http://schemas.openxmlformats.org/officeDocument/2006/relationships/image" Target="../media/image32.png"/><Relationship Id="rId13" Type="http://schemas.openxmlformats.org/officeDocument/2006/relationships/image" Target="../media/image31.svg"/><Relationship Id="rId12" Type="http://schemas.openxmlformats.org/officeDocument/2006/relationships/image" Target="../media/image30.png"/><Relationship Id="rId11" Type="http://schemas.openxmlformats.org/officeDocument/2006/relationships/image" Target="../media/image29.svg"/><Relationship Id="rId10" Type="http://schemas.openxmlformats.org/officeDocument/2006/relationships/image" Target="../media/image28.png"/><Relationship Id="rId1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1.png"/><Relationship Id="rId8" Type="http://schemas.openxmlformats.org/officeDocument/2006/relationships/image" Target="../media/image190.svg"/><Relationship Id="rId7" Type="http://schemas.openxmlformats.org/officeDocument/2006/relationships/image" Target="../media/image80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Relationship Id="rId3" Type="http://schemas.openxmlformats.org/officeDocument/2006/relationships/image" Target="../media/image76.png"/><Relationship Id="rId2" Type="http://schemas.openxmlformats.org/officeDocument/2006/relationships/image" Target="../media/image189.svg"/><Relationship Id="rId13" Type="http://schemas.openxmlformats.org/officeDocument/2006/relationships/notesSlide" Target="../notesSlides/notesSlide20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93.jpeg"/><Relationship Id="rId10" Type="http://schemas.openxmlformats.org/officeDocument/2006/relationships/image" Target="../media/image192.svg"/><Relationship Id="rId1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png"/><Relationship Id="rId8" Type="http://schemas.openxmlformats.org/officeDocument/2006/relationships/image" Target="../media/image92.svg"/><Relationship Id="rId7" Type="http://schemas.openxmlformats.org/officeDocument/2006/relationships/image" Target="../media/image66.png"/><Relationship Id="rId6" Type="http://schemas.openxmlformats.org/officeDocument/2006/relationships/image" Target="../media/image91.svg"/><Relationship Id="rId5" Type="http://schemas.openxmlformats.org/officeDocument/2006/relationships/image" Target="../media/image64.png"/><Relationship Id="rId4" Type="http://schemas.openxmlformats.org/officeDocument/2006/relationships/image" Target="../media/image197.svg"/><Relationship Id="rId32" Type="http://schemas.openxmlformats.org/officeDocument/2006/relationships/notesSlide" Target="../notesSlides/notesSlide21.xml"/><Relationship Id="rId31" Type="http://schemas.openxmlformats.org/officeDocument/2006/relationships/slideLayout" Target="../slideLayouts/slideLayout1.xml"/><Relationship Id="rId30" Type="http://schemas.openxmlformats.org/officeDocument/2006/relationships/image" Target="../media/image207.svg"/><Relationship Id="rId3" Type="http://schemas.openxmlformats.org/officeDocument/2006/relationships/image" Target="../media/image196.png"/><Relationship Id="rId29" Type="http://schemas.openxmlformats.org/officeDocument/2006/relationships/image" Target="../media/image206.png"/><Relationship Id="rId28" Type="http://schemas.openxmlformats.org/officeDocument/2006/relationships/image" Target="../media/image205.svg"/><Relationship Id="rId27" Type="http://schemas.openxmlformats.org/officeDocument/2006/relationships/image" Target="../media/image204.png"/><Relationship Id="rId26" Type="http://schemas.openxmlformats.org/officeDocument/2006/relationships/image" Target="../media/image203.svg"/><Relationship Id="rId25" Type="http://schemas.openxmlformats.org/officeDocument/2006/relationships/image" Target="../media/image202.png"/><Relationship Id="rId24" Type="http://schemas.openxmlformats.org/officeDocument/2006/relationships/image" Target="../media/image201.svg"/><Relationship Id="rId23" Type="http://schemas.openxmlformats.org/officeDocument/2006/relationships/image" Target="../media/image200.png"/><Relationship Id="rId22" Type="http://schemas.openxmlformats.org/officeDocument/2006/relationships/image" Target="../media/image199.svg"/><Relationship Id="rId21" Type="http://schemas.openxmlformats.org/officeDocument/2006/relationships/image" Target="../media/image198.png"/><Relationship Id="rId20" Type="http://schemas.openxmlformats.org/officeDocument/2006/relationships/image" Target="../media/image129.svg"/><Relationship Id="rId2" Type="http://schemas.openxmlformats.org/officeDocument/2006/relationships/image" Target="../media/image195.svg"/><Relationship Id="rId19" Type="http://schemas.openxmlformats.org/officeDocument/2006/relationships/image" Target="../media/image128.png"/><Relationship Id="rId18" Type="http://schemas.openxmlformats.org/officeDocument/2006/relationships/image" Target="../media/image127.svg"/><Relationship Id="rId17" Type="http://schemas.openxmlformats.org/officeDocument/2006/relationships/image" Target="../media/image126.png"/><Relationship Id="rId16" Type="http://schemas.openxmlformats.org/officeDocument/2006/relationships/image" Target="../media/image125.svg"/><Relationship Id="rId15" Type="http://schemas.openxmlformats.org/officeDocument/2006/relationships/image" Target="../media/image124.png"/><Relationship Id="rId14" Type="http://schemas.openxmlformats.org/officeDocument/2006/relationships/image" Target="../media/image94.svg"/><Relationship Id="rId13" Type="http://schemas.openxmlformats.org/officeDocument/2006/relationships/image" Target="../media/image72.png"/><Relationship Id="rId12" Type="http://schemas.openxmlformats.org/officeDocument/2006/relationships/image" Target="../media/image71.svg"/><Relationship Id="rId11" Type="http://schemas.openxmlformats.org/officeDocument/2006/relationships/image" Target="../media/image70.png"/><Relationship Id="rId10" Type="http://schemas.openxmlformats.org/officeDocument/2006/relationships/image" Target="../media/image93.svg"/><Relationship Id="rId1" Type="http://schemas.openxmlformats.org/officeDocument/2006/relationships/image" Target="../media/image19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svg"/><Relationship Id="rId7" Type="http://schemas.openxmlformats.org/officeDocument/2006/relationships/image" Target="../media/image50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Relationship Id="rId3" Type="http://schemas.openxmlformats.org/officeDocument/2006/relationships/image" Target="../media/image46.png"/><Relationship Id="rId20" Type="http://schemas.openxmlformats.org/officeDocument/2006/relationships/notesSlide" Target="../notesSlides/notesSlide22.xml"/><Relationship Id="rId2" Type="http://schemas.openxmlformats.org/officeDocument/2006/relationships/image" Target="../media/image45.sv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61.svg"/><Relationship Id="rId17" Type="http://schemas.openxmlformats.org/officeDocument/2006/relationships/image" Target="../media/image60.png"/><Relationship Id="rId16" Type="http://schemas.openxmlformats.org/officeDocument/2006/relationships/image" Target="../media/image59.svg"/><Relationship Id="rId15" Type="http://schemas.openxmlformats.org/officeDocument/2006/relationships/image" Target="../media/image58.png"/><Relationship Id="rId14" Type="http://schemas.openxmlformats.org/officeDocument/2006/relationships/image" Target="../media/image57.svg"/><Relationship Id="rId13" Type="http://schemas.openxmlformats.org/officeDocument/2006/relationships/image" Target="../media/image56.png"/><Relationship Id="rId12" Type="http://schemas.openxmlformats.org/officeDocument/2006/relationships/image" Target="../media/image55.svg"/><Relationship Id="rId11" Type="http://schemas.openxmlformats.org/officeDocument/2006/relationships/image" Target="../media/image54.png"/><Relationship Id="rId10" Type="http://schemas.openxmlformats.org/officeDocument/2006/relationships/image" Target="../media/image53.svg"/><Relationship Id="rId1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6.png"/><Relationship Id="rId8" Type="http://schemas.openxmlformats.org/officeDocument/2006/relationships/image" Target="../media/image215.svg"/><Relationship Id="rId7" Type="http://schemas.openxmlformats.org/officeDocument/2006/relationships/image" Target="../media/image214.png"/><Relationship Id="rId6" Type="http://schemas.openxmlformats.org/officeDocument/2006/relationships/image" Target="../media/image213.svg"/><Relationship Id="rId5" Type="http://schemas.openxmlformats.org/officeDocument/2006/relationships/image" Target="../media/image212.png"/><Relationship Id="rId4" Type="http://schemas.openxmlformats.org/officeDocument/2006/relationships/image" Target="../media/image211.svg"/><Relationship Id="rId3" Type="http://schemas.openxmlformats.org/officeDocument/2006/relationships/image" Target="../media/image210.png"/><Relationship Id="rId28" Type="http://schemas.openxmlformats.org/officeDocument/2006/relationships/notesSlide" Target="../notesSlides/notesSlide23.xml"/><Relationship Id="rId27" Type="http://schemas.openxmlformats.org/officeDocument/2006/relationships/slideLayout" Target="../slideLayouts/slideLayout1.xml"/><Relationship Id="rId26" Type="http://schemas.openxmlformats.org/officeDocument/2006/relationships/image" Target="../media/image83.svg"/><Relationship Id="rId25" Type="http://schemas.openxmlformats.org/officeDocument/2006/relationships/image" Target="../media/image82.png"/><Relationship Id="rId24" Type="http://schemas.openxmlformats.org/officeDocument/2006/relationships/image" Target="../media/image81.svg"/><Relationship Id="rId23" Type="http://schemas.openxmlformats.org/officeDocument/2006/relationships/image" Target="../media/image80.png"/><Relationship Id="rId22" Type="http://schemas.openxmlformats.org/officeDocument/2006/relationships/image" Target="../media/image79.svg"/><Relationship Id="rId21" Type="http://schemas.openxmlformats.org/officeDocument/2006/relationships/image" Target="../media/image78.png"/><Relationship Id="rId20" Type="http://schemas.openxmlformats.org/officeDocument/2006/relationships/image" Target="../media/image77.svg"/><Relationship Id="rId2" Type="http://schemas.openxmlformats.org/officeDocument/2006/relationships/image" Target="../media/image209.svg"/><Relationship Id="rId19" Type="http://schemas.openxmlformats.org/officeDocument/2006/relationships/image" Target="../media/image76.png"/><Relationship Id="rId18" Type="http://schemas.openxmlformats.org/officeDocument/2006/relationships/image" Target="../media/image75.svg"/><Relationship Id="rId17" Type="http://schemas.openxmlformats.org/officeDocument/2006/relationships/image" Target="../media/image74.png"/><Relationship Id="rId16" Type="http://schemas.openxmlformats.org/officeDocument/2006/relationships/image" Target="../media/image223.svg"/><Relationship Id="rId15" Type="http://schemas.openxmlformats.org/officeDocument/2006/relationships/image" Target="../media/image222.png"/><Relationship Id="rId14" Type="http://schemas.openxmlformats.org/officeDocument/2006/relationships/image" Target="../media/image221.svg"/><Relationship Id="rId13" Type="http://schemas.openxmlformats.org/officeDocument/2006/relationships/image" Target="../media/image220.png"/><Relationship Id="rId12" Type="http://schemas.openxmlformats.org/officeDocument/2006/relationships/image" Target="../media/image219.svg"/><Relationship Id="rId11" Type="http://schemas.openxmlformats.org/officeDocument/2006/relationships/image" Target="../media/image218.png"/><Relationship Id="rId10" Type="http://schemas.openxmlformats.org/officeDocument/2006/relationships/image" Target="../media/image217.svg"/><Relationship Id="rId1" Type="http://schemas.openxmlformats.org/officeDocument/2006/relationships/image" Target="../media/image208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0.png"/><Relationship Id="rId8" Type="http://schemas.openxmlformats.org/officeDocument/2006/relationships/image" Target="../media/image169.svg"/><Relationship Id="rId7" Type="http://schemas.openxmlformats.org/officeDocument/2006/relationships/image" Target="../media/image168.png"/><Relationship Id="rId6" Type="http://schemas.openxmlformats.org/officeDocument/2006/relationships/image" Target="../media/image167.svg"/><Relationship Id="rId5" Type="http://schemas.openxmlformats.org/officeDocument/2006/relationships/image" Target="../media/image166.png"/><Relationship Id="rId4" Type="http://schemas.openxmlformats.org/officeDocument/2006/relationships/image" Target="../media/image165.svg"/><Relationship Id="rId30" Type="http://schemas.openxmlformats.org/officeDocument/2006/relationships/notesSlide" Target="../notesSlides/notesSlide24.xml"/><Relationship Id="rId3" Type="http://schemas.openxmlformats.org/officeDocument/2006/relationships/image" Target="../media/image164.png"/><Relationship Id="rId29" Type="http://schemas.openxmlformats.org/officeDocument/2006/relationships/slideLayout" Target="../slideLayouts/slideLayout1.xml"/><Relationship Id="rId28" Type="http://schemas.openxmlformats.org/officeDocument/2006/relationships/image" Target="../media/image185.svg"/><Relationship Id="rId27" Type="http://schemas.openxmlformats.org/officeDocument/2006/relationships/image" Target="../media/image184.png"/><Relationship Id="rId26" Type="http://schemas.openxmlformats.org/officeDocument/2006/relationships/image" Target="../media/image183.svg"/><Relationship Id="rId25" Type="http://schemas.openxmlformats.org/officeDocument/2006/relationships/image" Target="../media/image182.png"/><Relationship Id="rId24" Type="http://schemas.openxmlformats.org/officeDocument/2006/relationships/image" Target="../media/image181.svg"/><Relationship Id="rId23" Type="http://schemas.openxmlformats.org/officeDocument/2006/relationships/image" Target="../media/image180.png"/><Relationship Id="rId22" Type="http://schemas.openxmlformats.org/officeDocument/2006/relationships/image" Target="../media/image179.svg"/><Relationship Id="rId21" Type="http://schemas.openxmlformats.org/officeDocument/2006/relationships/image" Target="../media/image178.png"/><Relationship Id="rId20" Type="http://schemas.openxmlformats.org/officeDocument/2006/relationships/image" Target="../media/image177.svg"/><Relationship Id="rId2" Type="http://schemas.openxmlformats.org/officeDocument/2006/relationships/image" Target="../media/image163.svg"/><Relationship Id="rId19" Type="http://schemas.openxmlformats.org/officeDocument/2006/relationships/image" Target="../media/image176.png"/><Relationship Id="rId18" Type="http://schemas.openxmlformats.org/officeDocument/2006/relationships/image" Target="../media/image157.svg"/><Relationship Id="rId17" Type="http://schemas.openxmlformats.org/officeDocument/2006/relationships/image" Target="../media/image156.png"/><Relationship Id="rId16" Type="http://schemas.openxmlformats.org/officeDocument/2006/relationships/image" Target="../media/image155.svg"/><Relationship Id="rId15" Type="http://schemas.openxmlformats.org/officeDocument/2006/relationships/image" Target="../media/image154.png"/><Relationship Id="rId14" Type="http://schemas.openxmlformats.org/officeDocument/2006/relationships/image" Target="../media/image175.svg"/><Relationship Id="rId13" Type="http://schemas.openxmlformats.org/officeDocument/2006/relationships/image" Target="../media/image174.png"/><Relationship Id="rId12" Type="http://schemas.openxmlformats.org/officeDocument/2006/relationships/image" Target="../media/image173.svg"/><Relationship Id="rId11" Type="http://schemas.openxmlformats.org/officeDocument/2006/relationships/image" Target="../media/image172.png"/><Relationship Id="rId10" Type="http://schemas.openxmlformats.org/officeDocument/2006/relationships/image" Target="../media/image171.svg"/><Relationship Id="rId1" Type="http://schemas.openxmlformats.org/officeDocument/2006/relationships/image" Target="../media/image162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1.png"/><Relationship Id="rId8" Type="http://schemas.openxmlformats.org/officeDocument/2006/relationships/image" Target="../media/image190.svg"/><Relationship Id="rId7" Type="http://schemas.openxmlformats.org/officeDocument/2006/relationships/image" Target="../media/image80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Relationship Id="rId3" Type="http://schemas.openxmlformats.org/officeDocument/2006/relationships/image" Target="../media/image76.png"/><Relationship Id="rId2" Type="http://schemas.openxmlformats.org/officeDocument/2006/relationships/image" Target="../media/image189.svg"/><Relationship Id="rId13" Type="http://schemas.openxmlformats.org/officeDocument/2006/relationships/notesSlide" Target="../notesSlides/notesSlide25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93.jpeg"/><Relationship Id="rId10" Type="http://schemas.openxmlformats.org/officeDocument/2006/relationships/image" Target="../media/image192.svg"/><Relationship Id="rId1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svg"/><Relationship Id="rId7" Type="http://schemas.openxmlformats.org/officeDocument/2006/relationships/image" Target="../media/image50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Relationship Id="rId3" Type="http://schemas.openxmlformats.org/officeDocument/2006/relationships/image" Target="../media/image46.png"/><Relationship Id="rId20" Type="http://schemas.openxmlformats.org/officeDocument/2006/relationships/notesSlide" Target="../notesSlides/notesSlide26.xml"/><Relationship Id="rId2" Type="http://schemas.openxmlformats.org/officeDocument/2006/relationships/image" Target="../media/image45.sv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61.svg"/><Relationship Id="rId17" Type="http://schemas.openxmlformats.org/officeDocument/2006/relationships/image" Target="../media/image60.png"/><Relationship Id="rId16" Type="http://schemas.openxmlformats.org/officeDocument/2006/relationships/image" Target="../media/image59.svg"/><Relationship Id="rId15" Type="http://schemas.openxmlformats.org/officeDocument/2006/relationships/image" Target="../media/image58.png"/><Relationship Id="rId14" Type="http://schemas.openxmlformats.org/officeDocument/2006/relationships/image" Target="../media/image57.svg"/><Relationship Id="rId13" Type="http://schemas.openxmlformats.org/officeDocument/2006/relationships/image" Target="../media/image56.png"/><Relationship Id="rId12" Type="http://schemas.openxmlformats.org/officeDocument/2006/relationships/image" Target="../media/image55.svg"/><Relationship Id="rId11" Type="http://schemas.openxmlformats.org/officeDocument/2006/relationships/image" Target="../media/image54.png"/><Relationship Id="rId10" Type="http://schemas.openxmlformats.org/officeDocument/2006/relationships/image" Target="../media/image53.svg"/><Relationship Id="rId1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png"/><Relationship Id="rId8" Type="http://schemas.openxmlformats.org/officeDocument/2006/relationships/image" Target="../media/image129.svg"/><Relationship Id="rId7" Type="http://schemas.openxmlformats.org/officeDocument/2006/relationships/image" Target="../media/image128.png"/><Relationship Id="rId6" Type="http://schemas.openxmlformats.org/officeDocument/2006/relationships/image" Target="../media/image127.svg"/><Relationship Id="rId5" Type="http://schemas.openxmlformats.org/officeDocument/2006/relationships/image" Target="../media/image126.png"/><Relationship Id="rId4" Type="http://schemas.openxmlformats.org/officeDocument/2006/relationships/image" Target="../media/image125.svg"/><Relationship Id="rId3" Type="http://schemas.openxmlformats.org/officeDocument/2006/relationships/image" Target="../media/image124.png"/><Relationship Id="rId21" Type="http://schemas.openxmlformats.org/officeDocument/2006/relationships/notesSlide" Target="../notesSlides/notesSlide27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160.svg"/><Relationship Id="rId19" Type="http://schemas.openxmlformats.org/officeDocument/2006/relationships/image" Target="../media/image161.png"/><Relationship Id="rId18" Type="http://schemas.openxmlformats.org/officeDocument/2006/relationships/image" Target="../media/image83.svg"/><Relationship Id="rId17" Type="http://schemas.openxmlformats.org/officeDocument/2006/relationships/image" Target="../media/image82.png"/><Relationship Id="rId16" Type="http://schemas.openxmlformats.org/officeDocument/2006/relationships/image" Target="../media/image81.svg"/><Relationship Id="rId15" Type="http://schemas.openxmlformats.org/officeDocument/2006/relationships/image" Target="../media/image80.png"/><Relationship Id="rId14" Type="http://schemas.openxmlformats.org/officeDocument/2006/relationships/image" Target="../media/image79.svg"/><Relationship Id="rId13" Type="http://schemas.openxmlformats.org/officeDocument/2006/relationships/image" Target="../media/image78.png"/><Relationship Id="rId12" Type="http://schemas.openxmlformats.org/officeDocument/2006/relationships/image" Target="../media/image77.svg"/><Relationship Id="rId11" Type="http://schemas.openxmlformats.org/officeDocument/2006/relationships/image" Target="../media/image76.png"/><Relationship Id="rId10" Type="http://schemas.openxmlformats.org/officeDocument/2006/relationships/image" Target="../media/image75.svg"/><Relationship Id="rId1" Type="http://schemas.openxmlformats.org/officeDocument/2006/relationships/image" Target="../media/image159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png"/><Relationship Id="rId8" Type="http://schemas.openxmlformats.org/officeDocument/2006/relationships/image" Target="../media/image111.svg"/><Relationship Id="rId7" Type="http://schemas.openxmlformats.org/officeDocument/2006/relationships/image" Target="../media/image110.png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4" Type="http://schemas.openxmlformats.org/officeDocument/2006/relationships/image" Target="../media/image107.svg"/><Relationship Id="rId3" Type="http://schemas.openxmlformats.org/officeDocument/2006/relationships/image" Target="../media/image106.png"/><Relationship Id="rId27" Type="http://schemas.openxmlformats.org/officeDocument/2006/relationships/notesSlide" Target="../notesSlides/notesSlide28.xml"/><Relationship Id="rId26" Type="http://schemas.openxmlformats.org/officeDocument/2006/relationships/slideLayout" Target="../slideLayouts/slideLayout1.xml"/><Relationship Id="rId25" Type="http://schemas.openxmlformats.org/officeDocument/2006/relationships/image" Target="../media/image130.png"/><Relationship Id="rId24" Type="http://schemas.openxmlformats.org/officeDocument/2006/relationships/image" Target="../media/image134.svg"/><Relationship Id="rId23" Type="http://schemas.openxmlformats.org/officeDocument/2006/relationships/image" Target="../media/image133.png"/><Relationship Id="rId22" Type="http://schemas.openxmlformats.org/officeDocument/2006/relationships/image" Target="../media/image132.svg"/><Relationship Id="rId21" Type="http://schemas.openxmlformats.org/officeDocument/2006/relationships/image" Target="../media/image131.png"/><Relationship Id="rId20" Type="http://schemas.openxmlformats.org/officeDocument/2006/relationships/image" Target="../media/image123.svg"/><Relationship Id="rId2" Type="http://schemas.openxmlformats.org/officeDocument/2006/relationships/image" Target="../media/image105.svg"/><Relationship Id="rId19" Type="http://schemas.openxmlformats.org/officeDocument/2006/relationships/image" Target="../media/image122.png"/><Relationship Id="rId18" Type="http://schemas.openxmlformats.org/officeDocument/2006/relationships/image" Target="../media/image121.svg"/><Relationship Id="rId17" Type="http://schemas.openxmlformats.org/officeDocument/2006/relationships/image" Target="../media/image120.png"/><Relationship Id="rId16" Type="http://schemas.openxmlformats.org/officeDocument/2006/relationships/image" Target="../media/image119.svg"/><Relationship Id="rId15" Type="http://schemas.openxmlformats.org/officeDocument/2006/relationships/image" Target="../media/image118.png"/><Relationship Id="rId14" Type="http://schemas.openxmlformats.org/officeDocument/2006/relationships/image" Target="../media/image117.svg"/><Relationship Id="rId13" Type="http://schemas.openxmlformats.org/officeDocument/2006/relationships/image" Target="../media/image116.png"/><Relationship Id="rId12" Type="http://schemas.openxmlformats.org/officeDocument/2006/relationships/image" Target="../media/image115.svg"/><Relationship Id="rId11" Type="http://schemas.openxmlformats.org/officeDocument/2006/relationships/image" Target="../media/image114.png"/><Relationship Id="rId10" Type="http://schemas.openxmlformats.org/officeDocument/2006/relationships/image" Target="../media/image113.svg"/><Relationship Id="rId1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2.png"/><Relationship Id="rId8" Type="http://schemas.openxmlformats.org/officeDocument/2006/relationships/image" Target="../media/image231.svg"/><Relationship Id="rId7" Type="http://schemas.openxmlformats.org/officeDocument/2006/relationships/image" Target="../media/image230.png"/><Relationship Id="rId6" Type="http://schemas.openxmlformats.org/officeDocument/2006/relationships/image" Target="../media/image229.svg"/><Relationship Id="rId5" Type="http://schemas.openxmlformats.org/officeDocument/2006/relationships/image" Target="../media/image228.png"/><Relationship Id="rId4" Type="http://schemas.openxmlformats.org/officeDocument/2006/relationships/image" Target="../media/image227.svg"/><Relationship Id="rId3" Type="http://schemas.openxmlformats.org/officeDocument/2006/relationships/image" Target="../media/image226.png"/><Relationship Id="rId25" Type="http://schemas.openxmlformats.org/officeDocument/2006/relationships/notesSlide" Target="../notesSlides/notesSlide29.xml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246.jpeg"/><Relationship Id="rId22" Type="http://schemas.openxmlformats.org/officeDocument/2006/relationships/image" Target="../media/image245.svg"/><Relationship Id="rId21" Type="http://schemas.openxmlformats.org/officeDocument/2006/relationships/image" Target="../media/image244.png"/><Relationship Id="rId20" Type="http://schemas.openxmlformats.org/officeDocument/2006/relationships/image" Target="../media/image243.svg"/><Relationship Id="rId2" Type="http://schemas.openxmlformats.org/officeDocument/2006/relationships/image" Target="../media/image225.svg"/><Relationship Id="rId19" Type="http://schemas.openxmlformats.org/officeDocument/2006/relationships/image" Target="../media/image242.png"/><Relationship Id="rId18" Type="http://schemas.openxmlformats.org/officeDocument/2006/relationships/image" Target="../media/image241.svg"/><Relationship Id="rId17" Type="http://schemas.openxmlformats.org/officeDocument/2006/relationships/image" Target="../media/image240.png"/><Relationship Id="rId16" Type="http://schemas.openxmlformats.org/officeDocument/2006/relationships/image" Target="../media/image239.svg"/><Relationship Id="rId15" Type="http://schemas.openxmlformats.org/officeDocument/2006/relationships/image" Target="../media/image238.png"/><Relationship Id="rId14" Type="http://schemas.openxmlformats.org/officeDocument/2006/relationships/image" Target="../media/image237.svg"/><Relationship Id="rId13" Type="http://schemas.openxmlformats.org/officeDocument/2006/relationships/image" Target="../media/image236.png"/><Relationship Id="rId12" Type="http://schemas.openxmlformats.org/officeDocument/2006/relationships/image" Target="../media/image235.svg"/><Relationship Id="rId11" Type="http://schemas.openxmlformats.org/officeDocument/2006/relationships/image" Target="../media/image234.png"/><Relationship Id="rId10" Type="http://schemas.openxmlformats.org/officeDocument/2006/relationships/image" Target="../media/image233.svg"/><Relationship Id="rId1" Type="http://schemas.openxmlformats.org/officeDocument/2006/relationships/image" Target="../media/image22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40.svg"/><Relationship Id="rId7" Type="http://schemas.openxmlformats.org/officeDocument/2006/relationships/image" Target="../media/image28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9.svg"/><Relationship Id="rId3" Type="http://schemas.openxmlformats.org/officeDocument/2006/relationships/image" Target="../media/image38.png"/><Relationship Id="rId20" Type="http://schemas.openxmlformats.org/officeDocument/2006/relationships/notesSlide" Target="../notesSlides/notesSlide3.xml"/><Relationship Id="rId2" Type="http://schemas.openxmlformats.org/officeDocument/2006/relationships/image" Target="../media/image37.sv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35.svg"/><Relationship Id="rId17" Type="http://schemas.openxmlformats.org/officeDocument/2006/relationships/image" Target="../media/image33.svg"/><Relationship Id="rId16" Type="http://schemas.openxmlformats.org/officeDocument/2006/relationships/image" Target="../media/image31.svg"/><Relationship Id="rId15" Type="http://schemas.openxmlformats.org/officeDocument/2006/relationships/image" Target="../media/image29.svg"/><Relationship Id="rId14" Type="http://schemas.openxmlformats.org/officeDocument/2006/relationships/image" Target="../media/image43.svg"/><Relationship Id="rId13" Type="http://schemas.openxmlformats.org/officeDocument/2006/relationships/image" Target="../media/image34.png"/><Relationship Id="rId12" Type="http://schemas.openxmlformats.org/officeDocument/2006/relationships/image" Target="../media/image42.svg"/><Relationship Id="rId11" Type="http://schemas.openxmlformats.org/officeDocument/2006/relationships/image" Target="../media/image32.png"/><Relationship Id="rId10" Type="http://schemas.openxmlformats.org/officeDocument/2006/relationships/image" Target="../media/image41.svg"/><Relationship Id="rId1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svg"/><Relationship Id="rId7" Type="http://schemas.openxmlformats.org/officeDocument/2006/relationships/image" Target="../media/image50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Relationship Id="rId3" Type="http://schemas.openxmlformats.org/officeDocument/2006/relationships/image" Target="../media/image46.png"/><Relationship Id="rId20" Type="http://schemas.openxmlformats.org/officeDocument/2006/relationships/notesSlide" Target="../notesSlides/notesSlide4.xml"/><Relationship Id="rId2" Type="http://schemas.openxmlformats.org/officeDocument/2006/relationships/image" Target="../media/image45.sv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61.svg"/><Relationship Id="rId17" Type="http://schemas.openxmlformats.org/officeDocument/2006/relationships/image" Target="../media/image60.png"/><Relationship Id="rId16" Type="http://schemas.openxmlformats.org/officeDocument/2006/relationships/image" Target="../media/image59.svg"/><Relationship Id="rId15" Type="http://schemas.openxmlformats.org/officeDocument/2006/relationships/image" Target="../media/image58.png"/><Relationship Id="rId14" Type="http://schemas.openxmlformats.org/officeDocument/2006/relationships/image" Target="../media/image57.svg"/><Relationship Id="rId13" Type="http://schemas.openxmlformats.org/officeDocument/2006/relationships/image" Target="../media/image56.png"/><Relationship Id="rId12" Type="http://schemas.openxmlformats.org/officeDocument/2006/relationships/image" Target="../media/image55.svg"/><Relationship Id="rId11" Type="http://schemas.openxmlformats.org/officeDocument/2006/relationships/image" Target="../media/image54.png"/><Relationship Id="rId10" Type="http://schemas.openxmlformats.org/officeDocument/2006/relationships/image" Target="../media/image53.svg"/><Relationship Id="rId1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svg"/><Relationship Id="rId7" Type="http://schemas.openxmlformats.org/officeDocument/2006/relationships/image" Target="../media/image68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Relationship Id="rId3" Type="http://schemas.openxmlformats.org/officeDocument/2006/relationships/image" Target="../media/image64.png"/><Relationship Id="rId25" Type="http://schemas.openxmlformats.org/officeDocument/2006/relationships/notesSlide" Target="../notesSlides/notesSlide5.xml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84.png"/><Relationship Id="rId22" Type="http://schemas.openxmlformats.org/officeDocument/2006/relationships/image" Target="../media/image83.svg"/><Relationship Id="rId21" Type="http://schemas.openxmlformats.org/officeDocument/2006/relationships/image" Target="../media/image82.png"/><Relationship Id="rId20" Type="http://schemas.openxmlformats.org/officeDocument/2006/relationships/image" Target="../media/image81.svg"/><Relationship Id="rId2" Type="http://schemas.openxmlformats.org/officeDocument/2006/relationships/image" Target="../media/image63.svg"/><Relationship Id="rId19" Type="http://schemas.openxmlformats.org/officeDocument/2006/relationships/image" Target="../media/image80.png"/><Relationship Id="rId18" Type="http://schemas.openxmlformats.org/officeDocument/2006/relationships/image" Target="../media/image79.svg"/><Relationship Id="rId17" Type="http://schemas.openxmlformats.org/officeDocument/2006/relationships/image" Target="../media/image78.png"/><Relationship Id="rId16" Type="http://schemas.openxmlformats.org/officeDocument/2006/relationships/image" Target="../media/image77.svg"/><Relationship Id="rId15" Type="http://schemas.openxmlformats.org/officeDocument/2006/relationships/image" Target="../media/image76.png"/><Relationship Id="rId14" Type="http://schemas.openxmlformats.org/officeDocument/2006/relationships/image" Target="../media/image75.svg"/><Relationship Id="rId13" Type="http://schemas.openxmlformats.org/officeDocument/2006/relationships/image" Target="../media/image74.png"/><Relationship Id="rId12" Type="http://schemas.openxmlformats.org/officeDocument/2006/relationships/image" Target="../media/image73.svg"/><Relationship Id="rId11" Type="http://schemas.openxmlformats.org/officeDocument/2006/relationships/image" Target="../media/image72.png"/><Relationship Id="rId10" Type="http://schemas.openxmlformats.org/officeDocument/2006/relationships/image" Target="../media/image71.svg"/><Relationship Id="rId1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png"/><Relationship Id="rId8" Type="http://schemas.openxmlformats.org/officeDocument/2006/relationships/image" Target="../media/image91.svg"/><Relationship Id="rId7" Type="http://schemas.openxmlformats.org/officeDocument/2006/relationships/image" Target="../media/image64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88.svg"/><Relationship Id="rId31" Type="http://schemas.openxmlformats.org/officeDocument/2006/relationships/notesSlide" Target="../notesSlides/notesSlide6.xml"/><Relationship Id="rId30" Type="http://schemas.openxmlformats.org/officeDocument/2006/relationships/slideLayout" Target="../slideLayouts/slideLayout1.xml"/><Relationship Id="rId3" Type="http://schemas.openxmlformats.org/officeDocument/2006/relationships/image" Target="../media/image87.png"/><Relationship Id="rId29" Type="http://schemas.openxmlformats.org/officeDocument/2006/relationships/image" Target="../media/image97.png"/><Relationship Id="rId28" Type="http://schemas.openxmlformats.org/officeDocument/2006/relationships/image" Target="../media/image96.png"/><Relationship Id="rId27" Type="http://schemas.openxmlformats.org/officeDocument/2006/relationships/image" Target="../media/image95.png"/><Relationship Id="rId26" Type="http://schemas.openxmlformats.org/officeDocument/2006/relationships/image" Target="../media/image83.svg"/><Relationship Id="rId25" Type="http://schemas.openxmlformats.org/officeDocument/2006/relationships/image" Target="../media/image82.png"/><Relationship Id="rId24" Type="http://schemas.openxmlformats.org/officeDocument/2006/relationships/image" Target="../media/image81.svg"/><Relationship Id="rId23" Type="http://schemas.openxmlformats.org/officeDocument/2006/relationships/image" Target="../media/image80.png"/><Relationship Id="rId22" Type="http://schemas.openxmlformats.org/officeDocument/2006/relationships/image" Target="../media/image79.svg"/><Relationship Id="rId21" Type="http://schemas.openxmlformats.org/officeDocument/2006/relationships/image" Target="../media/image78.png"/><Relationship Id="rId20" Type="http://schemas.openxmlformats.org/officeDocument/2006/relationships/image" Target="../media/image77.svg"/><Relationship Id="rId2" Type="http://schemas.openxmlformats.org/officeDocument/2006/relationships/image" Target="../media/image86.svg"/><Relationship Id="rId19" Type="http://schemas.openxmlformats.org/officeDocument/2006/relationships/image" Target="../media/image76.png"/><Relationship Id="rId18" Type="http://schemas.openxmlformats.org/officeDocument/2006/relationships/image" Target="../media/image75.svg"/><Relationship Id="rId17" Type="http://schemas.openxmlformats.org/officeDocument/2006/relationships/image" Target="../media/image74.png"/><Relationship Id="rId16" Type="http://schemas.openxmlformats.org/officeDocument/2006/relationships/image" Target="../media/image94.svg"/><Relationship Id="rId15" Type="http://schemas.openxmlformats.org/officeDocument/2006/relationships/image" Target="../media/image72.png"/><Relationship Id="rId14" Type="http://schemas.openxmlformats.org/officeDocument/2006/relationships/image" Target="../media/image71.svg"/><Relationship Id="rId13" Type="http://schemas.openxmlformats.org/officeDocument/2006/relationships/image" Target="../media/image70.png"/><Relationship Id="rId12" Type="http://schemas.openxmlformats.org/officeDocument/2006/relationships/image" Target="../media/image93.svg"/><Relationship Id="rId11" Type="http://schemas.openxmlformats.org/officeDocument/2006/relationships/image" Target="../media/image68.png"/><Relationship Id="rId10" Type="http://schemas.openxmlformats.org/officeDocument/2006/relationships/image" Target="../media/image92.svg"/><Relationship Id="rId1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svg"/><Relationship Id="rId7" Type="http://schemas.openxmlformats.org/officeDocument/2006/relationships/image" Target="../media/image50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Relationship Id="rId3" Type="http://schemas.openxmlformats.org/officeDocument/2006/relationships/image" Target="../media/image46.png"/><Relationship Id="rId20" Type="http://schemas.openxmlformats.org/officeDocument/2006/relationships/notesSlide" Target="../notesSlides/notesSlide7.xml"/><Relationship Id="rId2" Type="http://schemas.openxmlformats.org/officeDocument/2006/relationships/image" Target="../media/image45.sv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61.svg"/><Relationship Id="rId17" Type="http://schemas.openxmlformats.org/officeDocument/2006/relationships/image" Target="../media/image60.png"/><Relationship Id="rId16" Type="http://schemas.openxmlformats.org/officeDocument/2006/relationships/image" Target="../media/image59.svg"/><Relationship Id="rId15" Type="http://schemas.openxmlformats.org/officeDocument/2006/relationships/image" Target="../media/image58.png"/><Relationship Id="rId14" Type="http://schemas.openxmlformats.org/officeDocument/2006/relationships/image" Target="../media/image57.svg"/><Relationship Id="rId13" Type="http://schemas.openxmlformats.org/officeDocument/2006/relationships/image" Target="../media/image56.png"/><Relationship Id="rId12" Type="http://schemas.openxmlformats.org/officeDocument/2006/relationships/image" Target="../media/image55.svg"/><Relationship Id="rId11" Type="http://schemas.openxmlformats.org/officeDocument/2006/relationships/image" Target="../media/image54.png"/><Relationship Id="rId10" Type="http://schemas.openxmlformats.org/officeDocument/2006/relationships/image" Target="../media/image53.svg"/><Relationship Id="rId1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png"/><Relationship Id="rId8" Type="http://schemas.openxmlformats.org/officeDocument/2006/relationships/image" Target="../media/image91.svg"/><Relationship Id="rId7" Type="http://schemas.openxmlformats.org/officeDocument/2006/relationships/image" Target="../media/image64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88.svg"/><Relationship Id="rId30" Type="http://schemas.openxmlformats.org/officeDocument/2006/relationships/notesSlide" Target="../notesSlides/notesSlide8.xml"/><Relationship Id="rId3" Type="http://schemas.openxmlformats.org/officeDocument/2006/relationships/image" Target="../media/image87.png"/><Relationship Id="rId29" Type="http://schemas.openxmlformats.org/officeDocument/2006/relationships/slideLayout" Target="../slideLayouts/slideLayout1.xml"/><Relationship Id="rId28" Type="http://schemas.openxmlformats.org/officeDocument/2006/relationships/image" Target="../media/image96.png"/><Relationship Id="rId27" Type="http://schemas.openxmlformats.org/officeDocument/2006/relationships/image" Target="../media/image95.png"/><Relationship Id="rId26" Type="http://schemas.openxmlformats.org/officeDocument/2006/relationships/image" Target="../media/image83.svg"/><Relationship Id="rId25" Type="http://schemas.openxmlformats.org/officeDocument/2006/relationships/image" Target="../media/image82.png"/><Relationship Id="rId24" Type="http://schemas.openxmlformats.org/officeDocument/2006/relationships/image" Target="../media/image81.svg"/><Relationship Id="rId23" Type="http://schemas.openxmlformats.org/officeDocument/2006/relationships/image" Target="../media/image80.png"/><Relationship Id="rId22" Type="http://schemas.openxmlformats.org/officeDocument/2006/relationships/image" Target="../media/image79.svg"/><Relationship Id="rId21" Type="http://schemas.openxmlformats.org/officeDocument/2006/relationships/image" Target="../media/image78.png"/><Relationship Id="rId20" Type="http://schemas.openxmlformats.org/officeDocument/2006/relationships/image" Target="../media/image77.svg"/><Relationship Id="rId2" Type="http://schemas.openxmlformats.org/officeDocument/2006/relationships/image" Target="../media/image98.svg"/><Relationship Id="rId19" Type="http://schemas.openxmlformats.org/officeDocument/2006/relationships/image" Target="../media/image76.png"/><Relationship Id="rId18" Type="http://schemas.openxmlformats.org/officeDocument/2006/relationships/image" Target="../media/image75.svg"/><Relationship Id="rId17" Type="http://schemas.openxmlformats.org/officeDocument/2006/relationships/image" Target="../media/image74.png"/><Relationship Id="rId16" Type="http://schemas.openxmlformats.org/officeDocument/2006/relationships/image" Target="../media/image94.svg"/><Relationship Id="rId15" Type="http://schemas.openxmlformats.org/officeDocument/2006/relationships/image" Target="../media/image72.png"/><Relationship Id="rId14" Type="http://schemas.openxmlformats.org/officeDocument/2006/relationships/image" Target="../media/image100.svg"/><Relationship Id="rId13" Type="http://schemas.openxmlformats.org/officeDocument/2006/relationships/image" Target="../media/image70.png"/><Relationship Id="rId12" Type="http://schemas.openxmlformats.org/officeDocument/2006/relationships/image" Target="../media/image93.svg"/><Relationship Id="rId11" Type="http://schemas.openxmlformats.org/officeDocument/2006/relationships/image" Target="../media/image68.png"/><Relationship Id="rId10" Type="http://schemas.openxmlformats.org/officeDocument/2006/relationships/image" Target="../media/image99.svg"/><Relationship Id="rId1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9.svg"/><Relationship Id="rId8" Type="http://schemas.openxmlformats.org/officeDocument/2006/relationships/image" Target="../media/image108.png"/><Relationship Id="rId7" Type="http://schemas.openxmlformats.org/officeDocument/2006/relationships/image" Target="../media/image107.svg"/><Relationship Id="rId6" Type="http://schemas.openxmlformats.org/officeDocument/2006/relationships/image" Target="../media/image106.png"/><Relationship Id="rId5" Type="http://schemas.openxmlformats.org/officeDocument/2006/relationships/image" Target="../media/image105.svg"/><Relationship Id="rId4" Type="http://schemas.openxmlformats.org/officeDocument/2006/relationships/image" Target="../media/image104.png"/><Relationship Id="rId32" Type="http://schemas.openxmlformats.org/officeDocument/2006/relationships/notesSlide" Target="../notesSlides/notesSlide9.xml"/><Relationship Id="rId31" Type="http://schemas.openxmlformats.org/officeDocument/2006/relationships/slideLayout" Target="../slideLayouts/slideLayout1.xml"/><Relationship Id="rId30" Type="http://schemas.openxmlformats.org/officeDocument/2006/relationships/image" Target="../media/image130.png"/><Relationship Id="rId3" Type="http://schemas.openxmlformats.org/officeDocument/2006/relationships/image" Target="../media/image103.svg"/><Relationship Id="rId29" Type="http://schemas.openxmlformats.org/officeDocument/2006/relationships/image" Target="../media/image129.svg"/><Relationship Id="rId28" Type="http://schemas.openxmlformats.org/officeDocument/2006/relationships/image" Target="../media/image128.png"/><Relationship Id="rId27" Type="http://schemas.openxmlformats.org/officeDocument/2006/relationships/image" Target="../media/image127.svg"/><Relationship Id="rId26" Type="http://schemas.openxmlformats.org/officeDocument/2006/relationships/image" Target="../media/image126.png"/><Relationship Id="rId25" Type="http://schemas.openxmlformats.org/officeDocument/2006/relationships/image" Target="../media/image125.svg"/><Relationship Id="rId24" Type="http://schemas.openxmlformats.org/officeDocument/2006/relationships/image" Target="../media/image124.png"/><Relationship Id="rId23" Type="http://schemas.openxmlformats.org/officeDocument/2006/relationships/image" Target="../media/image123.svg"/><Relationship Id="rId22" Type="http://schemas.openxmlformats.org/officeDocument/2006/relationships/image" Target="../media/image122.png"/><Relationship Id="rId21" Type="http://schemas.openxmlformats.org/officeDocument/2006/relationships/image" Target="../media/image121.svg"/><Relationship Id="rId20" Type="http://schemas.openxmlformats.org/officeDocument/2006/relationships/image" Target="../media/image120.png"/><Relationship Id="rId2" Type="http://schemas.openxmlformats.org/officeDocument/2006/relationships/image" Target="../media/image102.png"/><Relationship Id="rId19" Type="http://schemas.openxmlformats.org/officeDocument/2006/relationships/image" Target="../media/image119.svg"/><Relationship Id="rId18" Type="http://schemas.openxmlformats.org/officeDocument/2006/relationships/image" Target="../media/image118.png"/><Relationship Id="rId17" Type="http://schemas.openxmlformats.org/officeDocument/2006/relationships/image" Target="../media/image117.svg"/><Relationship Id="rId16" Type="http://schemas.openxmlformats.org/officeDocument/2006/relationships/image" Target="../media/image116.png"/><Relationship Id="rId15" Type="http://schemas.openxmlformats.org/officeDocument/2006/relationships/image" Target="../media/image115.svg"/><Relationship Id="rId14" Type="http://schemas.openxmlformats.org/officeDocument/2006/relationships/image" Target="../media/image114.png"/><Relationship Id="rId13" Type="http://schemas.openxmlformats.org/officeDocument/2006/relationships/image" Target="../media/image113.svg"/><Relationship Id="rId12" Type="http://schemas.openxmlformats.org/officeDocument/2006/relationships/image" Target="../media/image112.png"/><Relationship Id="rId11" Type="http://schemas.openxmlformats.org/officeDocument/2006/relationships/image" Target="../media/image111.svg"/><Relationship Id="rId10" Type="http://schemas.openxmlformats.org/officeDocument/2006/relationships/image" Target="../media/image110.png"/><Relationship Id="rId1" Type="http://schemas.openxmlformats.org/officeDocument/2006/relationships/image" Target="../media/image10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8:33:56-d3jov50s8jdo4os5do9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8:33:54-d3jov4gs8jdo4os5dnv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" y="4936"/>
            <a:ext cx="12191936" cy="685710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232852" y="5282081"/>
            <a:ext cx="2482837" cy="50793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6FE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汇报人：马清浩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9232852" y="5688428"/>
            <a:ext cx="2482837" cy="50793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6FE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时间：2025/12/17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1054095" y="4221732"/>
            <a:ext cx="8585155" cy="18412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zh-CN" altLang="en-US" sz="4800" b="1" dirty="0">
                <a:solidFill>
                  <a:schemeClr val="bg1"/>
                </a:solidFill>
              </a:rPr>
              <a:t>灌浆料技术特性与施工应用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pic>
        <p:nvPicPr>
          <p:cNvPr id="7" name="Image 2" descr="https://kimi-img.moonshot.cn/pub/slides/slides_tmpl/image/25-10-09-18:33:54-d3jov4gs8jdo4os5do10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604" y="1608647"/>
            <a:ext cx="1825071" cy="1824843"/>
          </a:xfrm>
          <a:prstGeom prst="rect">
            <a:avLst/>
          </a:prstGeom>
        </p:spPr>
      </p:pic>
      <p:pic>
        <p:nvPicPr>
          <p:cNvPr id="8" name="Image 3" descr="https://kimi-img.moonshot.cn/pub/slides/slides_tmpl/image/25-10-09-18:33:54-d3jov4gs8jdo4os5do00.sv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4619" y="476635"/>
            <a:ext cx="55375" cy="153521"/>
          </a:xfrm>
          <a:prstGeom prst="rect">
            <a:avLst/>
          </a:prstGeom>
        </p:spPr>
      </p:pic>
      <p:pic>
        <p:nvPicPr>
          <p:cNvPr id="9" name="Image 4" descr="https://kimi-img.moonshot.cn/pub/slides/slides_tmpl/image/25-10-09-18:33:54-d3jov4gs8jdo4os5do0g.sv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564" y="605617"/>
            <a:ext cx="120367" cy="157492"/>
          </a:xfrm>
          <a:prstGeom prst="rect">
            <a:avLst/>
          </a:prstGeom>
        </p:spPr>
      </p:pic>
      <p:pic>
        <p:nvPicPr>
          <p:cNvPr id="10" name="Image 5" descr="https://kimi-img.moonshot.cn/pub/slides/slides_tmpl/image/25-10-09-18:33:55-d3jov4os8jdo4os5do4g.sv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4072" y="605617"/>
            <a:ext cx="120367" cy="157492"/>
          </a:xfrm>
          <a:prstGeom prst="rect">
            <a:avLst/>
          </a:prstGeom>
        </p:spPr>
      </p:pic>
      <p:pic>
        <p:nvPicPr>
          <p:cNvPr id="11" name="Image 6" descr="https://kimi-img.moonshot.cn/pub/slides/slides_tmpl/image/25-10-09-18:33:54-d3jov4gs8jdo4os5do1g.sv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384" y="554655"/>
            <a:ext cx="161012" cy="88353"/>
          </a:xfrm>
          <a:prstGeom prst="rect">
            <a:avLst/>
          </a:prstGeom>
        </p:spPr>
      </p:pic>
      <p:pic>
        <p:nvPicPr>
          <p:cNvPr id="12" name="Image 7" descr="https://kimi-img.moonshot.cn/pub/slides/slides_tmpl/image/25-10-09-18:33:54-d3jov4gs8jdo4os5do20.sv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6248" y="554655"/>
            <a:ext cx="161012" cy="88353"/>
          </a:xfrm>
          <a:prstGeom prst="rect">
            <a:avLst/>
          </a:prstGeom>
        </p:spPr>
      </p:pic>
      <p:pic>
        <p:nvPicPr>
          <p:cNvPr id="13" name="Image 8" descr="https://kimi-img.moonshot.cn/pub/slides/slides_tmpl/image/25-10-09-18:33:54-d3jov4gs8jdo4os5do2g.sv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4619" y="6095652"/>
            <a:ext cx="55375" cy="153523"/>
          </a:xfrm>
          <a:prstGeom prst="rect">
            <a:avLst/>
          </a:prstGeom>
        </p:spPr>
      </p:pic>
      <p:pic>
        <p:nvPicPr>
          <p:cNvPr id="14" name="Image 9" descr="https://kimi-img.moonshot.cn/pub/slides/slides_tmpl/image/25-10-09-18:33:55-d3jov4os8jdo4os5do30.sv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1564" y="6224636"/>
            <a:ext cx="120367" cy="157492"/>
          </a:xfrm>
          <a:prstGeom prst="rect">
            <a:avLst/>
          </a:prstGeom>
        </p:spPr>
      </p:pic>
      <p:pic>
        <p:nvPicPr>
          <p:cNvPr id="15" name="Image 10" descr="https://kimi-img.moonshot.cn/pub/slides/slides_tmpl/image/25-10-09-18:33:55-d3jov4os8jdo4os5do3g.sv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4072" y="6224636"/>
            <a:ext cx="120367" cy="157492"/>
          </a:xfrm>
          <a:prstGeom prst="rect">
            <a:avLst/>
          </a:prstGeom>
        </p:spPr>
      </p:pic>
      <p:pic>
        <p:nvPicPr>
          <p:cNvPr id="16" name="Image 11" descr="https://kimi-img.moonshot.cn/pub/slides/slides_tmpl/image/25-10-09-18:33:54-d3jov4gs8jdo4os5do1g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384" y="6173673"/>
            <a:ext cx="161012" cy="88353"/>
          </a:xfrm>
          <a:prstGeom prst="rect">
            <a:avLst/>
          </a:prstGeom>
        </p:spPr>
      </p:pic>
      <p:pic>
        <p:nvPicPr>
          <p:cNvPr id="17" name="Image 12" descr="https://kimi-img.moonshot.cn/pub/slides/slides_tmpl/image/25-10-09-18:33:54-d3jov4gs8jdo4os5do20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6248" y="6173673"/>
            <a:ext cx="161012" cy="8835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5995" y="1186900"/>
            <a:ext cx="3640648" cy="92864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容易被忽视的隐藏指标</a:t>
            </a:r>
            <a:endParaRPr lang="en-US" sz="1600" dirty="0"/>
          </a:p>
        </p:txBody>
      </p:sp>
      <p:pic>
        <p:nvPicPr>
          <p:cNvPr id="3" name="Image 0" descr="https://kimi-img.moonshot.cn/pub/slides/slides_tmpl/image/25-10-09-18:33:59-d3jov5os8jdo4os5dqig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4800" y="617584"/>
            <a:ext cx="68932" cy="192493"/>
          </a:xfrm>
          <a:prstGeom prst="rect">
            <a:avLst/>
          </a:prstGeom>
        </p:spPr>
      </p:pic>
      <p:pic>
        <p:nvPicPr>
          <p:cNvPr id="4" name="Image 1" descr="https://kimi-img.moonshot.cn/pub/slides/slides_tmpl/image/25-10-09-18:33:59-d3jov5os8jdo4os5dqh0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96" y="779312"/>
            <a:ext cx="149837" cy="197472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09-18:33:59-d3jov5os8jdo4os5dqj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537" y="779312"/>
            <a:ext cx="149837" cy="197472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8:33:59-d3jov5os8jdo4os5dql0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896" y="715411"/>
            <a:ext cx="200433" cy="11078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8:33:59-d3jov5os8jdo4os5dqjg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5003" y="717097"/>
            <a:ext cx="200433" cy="110785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10-09-18:33:59-d3jov5os8jdo4os5dql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4800" y="6019463"/>
            <a:ext cx="68932" cy="192493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10-09-18:33:59-d3jov5os8jdo4os5dqk0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5896" y="6181191"/>
            <a:ext cx="149837" cy="197472"/>
          </a:xfrm>
          <a:prstGeom prst="rect">
            <a:avLst/>
          </a:prstGeom>
        </p:spPr>
      </p:pic>
      <p:pic>
        <p:nvPicPr>
          <p:cNvPr id="10" name="Image 7" descr="https://kimi-img.moonshot.cn/pub/slides/slides_tmpl/image/25-10-09-18:33:59-d3jov5os8jdo4os5dqkg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4537" y="6181191"/>
            <a:ext cx="149837" cy="197472"/>
          </a:xfrm>
          <a:prstGeom prst="rect">
            <a:avLst/>
          </a:prstGeom>
        </p:spPr>
      </p:pic>
      <p:pic>
        <p:nvPicPr>
          <p:cNvPr id="11" name="Image 8" descr="https://kimi-img.moonshot.cn/pub/slides/slides_tmpl/image/25-10-09-18:34:00-d3jov60s8jdo4os5dqm0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1896" y="6117289"/>
            <a:ext cx="200433" cy="110785"/>
          </a:xfrm>
          <a:prstGeom prst="rect">
            <a:avLst/>
          </a:prstGeom>
        </p:spPr>
      </p:pic>
      <p:pic>
        <p:nvPicPr>
          <p:cNvPr id="12" name="Image 9" descr="https://kimi-img.moonshot.cn/pub/slides/slides_tmpl/image/25-10-09-18:34:00-d3jov60s8jdo4os5dqn0.sv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5003" y="6118976"/>
            <a:ext cx="200433" cy="110785"/>
          </a:xfrm>
          <a:prstGeom prst="rect">
            <a:avLst/>
          </a:prstGeom>
        </p:spPr>
      </p:pic>
      <p:pic>
        <p:nvPicPr>
          <p:cNvPr id="13" name="Image 10" descr="https://kimi-img.moonshot.cn/pub/slides/slides_tmpl/image/25-10-09-18:34:00-d3jov60s8jdo4os5dqng.sv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381159" y="942189"/>
            <a:ext cx="515569" cy="985021"/>
          </a:xfrm>
          <a:prstGeom prst="rect">
            <a:avLst/>
          </a:prstGeom>
        </p:spPr>
      </p:pic>
      <p:pic>
        <p:nvPicPr>
          <p:cNvPr id="14" name="Image 11" descr="https://kimi-img.moonshot.cn/pub/slides/slides_tmpl/image/25-10-09-18:34:00-d3jov60s8jdo4os5dqmg.sv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843883" y="2988329"/>
            <a:ext cx="515569" cy="985021"/>
          </a:xfrm>
          <a:prstGeom prst="rect">
            <a:avLst/>
          </a:prstGeom>
        </p:spPr>
      </p:pic>
      <p:pic>
        <p:nvPicPr>
          <p:cNvPr id="15" name="Image 12" descr="https://kimi-img.moonshot.cn/pub/slides/slides_tmpl/image/25-10-09-18:34:00-d3jov60s8jdo4os5dqng.sv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381159" y="5053939"/>
            <a:ext cx="515569" cy="985021"/>
          </a:xfrm>
          <a:prstGeom prst="rect">
            <a:avLst/>
          </a:prstGeom>
        </p:spPr>
      </p:pic>
      <p:sp>
        <p:nvSpPr>
          <p:cNvPr id="16" name="Shape 1"/>
          <p:cNvSpPr/>
          <p:nvPr/>
        </p:nvSpPr>
        <p:spPr>
          <a:xfrm>
            <a:off x="11715689" y="476635"/>
            <a:ext cx="1879591" cy="241268"/>
          </a:xfrm>
          <a:prstGeom prst="rect">
            <a:avLst/>
          </a:prstGeom>
          <a:solidFill>
            <a:srgbClr val="FF7300"/>
          </a:solidFill>
        </p:spPr>
      </p:sp>
      <p:sp>
        <p:nvSpPr>
          <p:cNvPr id="17" name="Text 2"/>
          <p:cNvSpPr/>
          <p:nvPr/>
        </p:nvSpPr>
        <p:spPr>
          <a:xfrm>
            <a:off x="11715689" y="476635"/>
            <a:ext cx="1879591" cy="241268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8" name="Image 13" descr="https://kimi-img.moonshot.cn/pub/slides/slides_tmpl/image/25-10-09-18:34:00-d3jov60s8jdo4os5dqo0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3420" y="1115060"/>
            <a:ext cx="16087" cy="4763347"/>
          </a:xfrm>
          <a:prstGeom prst="rect">
            <a:avLst/>
          </a:prstGeom>
        </p:spPr>
      </p:pic>
      <p:sp>
        <p:nvSpPr>
          <p:cNvPr id="19" name="Text 3"/>
          <p:cNvSpPr/>
          <p:nvPr/>
        </p:nvSpPr>
        <p:spPr>
          <a:xfrm>
            <a:off x="5257773" y="644228"/>
            <a:ext cx="3740131" cy="2730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界面粘结强度</a:t>
            </a:r>
            <a:endParaRPr lang="en-US" sz="1600" dirty="0"/>
          </a:p>
        </p:txBody>
      </p:sp>
      <p:sp>
        <p:nvSpPr>
          <p:cNvPr id="20" name="Text 4"/>
          <p:cNvSpPr/>
          <p:nvPr/>
        </p:nvSpPr>
        <p:spPr>
          <a:xfrm>
            <a:off x="5257773" y="1021785"/>
            <a:ext cx="6301284" cy="9989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界面粘结强度≥6 MPa是灌浆料与原有结构紧密结合的关键指标。良好的粘结性能可确保新旧结构之间的协同工作，提高整体结构的承载能力和稳定性，尤其在加固工程中具有重要意义。</a:t>
            </a:r>
            <a:endParaRPr lang="en-US" sz="1600" dirty="0"/>
          </a:p>
        </p:txBody>
      </p:sp>
      <p:sp>
        <p:nvSpPr>
          <p:cNvPr id="21" name="Text 5"/>
          <p:cNvSpPr/>
          <p:nvPr/>
        </p:nvSpPr>
        <p:spPr>
          <a:xfrm>
            <a:off x="3727431" y="2741161"/>
            <a:ext cx="3740131" cy="2730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水下环境适应性</a:t>
            </a:r>
            <a:endParaRPr lang="en-US" sz="1600" dirty="0"/>
          </a:p>
        </p:txBody>
      </p:sp>
      <p:sp>
        <p:nvSpPr>
          <p:cNvPr id="22" name="Text 6"/>
          <p:cNvSpPr/>
          <p:nvPr/>
        </p:nvSpPr>
        <p:spPr>
          <a:xfrm>
            <a:off x="3727432" y="3118720"/>
            <a:ext cx="6301284" cy="9989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水下不分散灌浆料的pH值变化控制在≤1.0，这一指标保证了灌浆料在水下环境中能够保持稳定性能，不被水分散解，确保水下施工的质量与安全，适用于水利工程等水下灌浆场景。</a:t>
            </a:r>
            <a:endParaRPr lang="en-US" sz="1600" dirty="0"/>
          </a:p>
        </p:txBody>
      </p:sp>
      <p:sp>
        <p:nvSpPr>
          <p:cNvPr id="23" name="Text 7"/>
          <p:cNvSpPr/>
          <p:nvPr/>
        </p:nvSpPr>
        <p:spPr>
          <a:xfrm>
            <a:off x="5257773" y="4819469"/>
            <a:ext cx="3740131" cy="2730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低温施工性能</a:t>
            </a:r>
            <a:endParaRPr lang="en-US" sz="1600" dirty="0"/>
          </a:p>
        </p:txBody>
      </p:sp>
      <p:sp>
        <p:nvSpPr>
          <p:cNvPr id="24" name="Text 8"/>
          <p:cNvSpPr/>
          <p:nvPr/>
        </p:nvSpPr>
        <p:spPr>
          <a:xfrm>
            <a:off x="5257773" y="5197027"/>
            <a:ext cx="6301284" cy="9989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灌浆料在−10 ℃环境下的施工强度保持率需达到≥70%，低温施工性能是保障冬季工程顺利进行的重要指标。通过添加防冻组分等措施，可确保灌浆料在低温条件下仍能正常发展强度，满足施工需求。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72767" y="476673"/>
            <a:ext cx="5242560" cy="2108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48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施工与质量双控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446615" y="476635"/>
            <a:ext cx="922861" cy="294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SECTIONS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 rot="16200000">
            <a:off x="11188028" y="3985668"/>
            <a:ext cx="922861" cy="294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SECTIONS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779915" y="3924235"/>
            <a:ext cx="1639933" cy="16734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8495" dirty="0">
                <a:solidFill>
                  <a:srgbClr val="F6FE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10-09-18:33:56-d3jov50s8jdo4os5dog0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0520" y="5272859"/>
            <a:ext cx="174392" cy="483480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10-09-18:33:56-d3jov50s8jdo4os5dog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885" y="5679069"/>
            <a:ext cx="379068" cy="49598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10-09-18:33:56-d3jov50s8jdo4os5doh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860" y="5679069"/>
            <a:ext cx="379068" cy="495985"/>
          </a:xfrm>
          <a:prstGeom prst="rect">
            <a:avLst/>
          </a:prstGeom>
        </p:spPr>
      </p:pic>
      <p:pic>
        <p:nvPicPr>
          <p:cNvPr id="9" name="Image 3" descr="https://kimi-img.moonshot.cn/pub/slides/slides_tmpl/image/25-10-09-18:33:56-d3jov50s8jdo4os5doh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065" y="5518560"/>
            <a:ext cx="507072" cy="278253"/>
          </a:xfrm>
          <a:prstGeom prst="rect">
            <a:avLst/>
          </a:prstGeom>
        </p:spPr>
      </p:pic>
      <p:pic>
        <p:nvPicPr>
          <p:cNvPr id="10" name="Image 4" descr="https://kimi-img.moonshot.cn/pub/slides/slides_tmpl/image/25-10-09-18:33:56-d3jov50s8jdo4os5doi0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6248" y="5518560"/>
            <a:ext cx="507072" cy="278253"/>
          </a:xfrm>
          <a:prstGeom prst="rect">
            <a:avLst/>
          </a:prstGeom>
        </p:spPr>
      </p:pic>
      <p:pic>
        <p:nvPicPr>
          <p:cNvPr id="11" name="Image 5" descr="https://kimi-img.moonshot.cn/pub/slides/slides_tmpl/image/25-10-09-18:33:56-d3jov50s8jdo4os5doi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70036" y="5680452"/>
            <a:ext cx="363368" cy="709768"/>
          </a:xfrm>
          <a:prstGeom prst="rect">
            <a:avLst/>
          </a:prstGeom>
        </p:spPr>
      </p:pic>
      <p:pic>
        <p:nvPicPr>
          <p:cNvPr id="12" name="Image 6" descr="https://kimi-img.moonshot.cn/pub/slides/slides_tmpl/image/25-10-09-18:33:56-d3jov50s8jdo4os5dojg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61547" y="6019463"/>
            <a:ext cx="1454143" cy="25397"/>
          </a:xfrm>
          <a:prstGeom prst="rect">
            <a:avLst/>
          </a:prstGeom>
        </p:spPr>
      </p:pic>
      <p:sp>
        <p:nvSpPr>
          <p:cNvPr id="13" name="Shape 4"/>
          <p:cNvSpPr/>
          <p:nvPr/>
        </p:nvSpPr>
        <p:spPr>
          <a:xfrm>
            <a:off x="2616187" y="1282980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4" name="Text 5"/>
          <p:cNvSpPr/>
          <p:nvPr/>
        </p:nvSpPr>
        <p:spPr>
          <a:xfrm>
            <a:off x="2616187" y="1282980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6"/>
          <p:cNvSpPr/>
          <p:nvPr/>
        </p:nvSpPr>
        <p:spPr>
          <a:xfrm>
            <a:off x="2616187" y="1657581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Text 7"/>
          <p:cNvSpPr/>
          <p:nvPr/>
        </p:nvSpPr>
        <p:spPr>
          <a:xfrm>
            <a:off x="2616187" y="1657581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8"/>
          <p:cNvSpPr/>
          <p:nvPr/>
        </p:nvSpPr>
        <p:spPr>
          <a:xfrm>
            <a:off x="2616187" y="2032183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8" name="Text 9"/>
          <p:cNvSpPr/>
          <p:nvPr/>
        </p:nvSpPr>
        <p:spPr>
          <a:xfrm>
            <a:off x="2616187" y="2032183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0"/>
          <p:cNvSpPr/>
          <p:nvPr/>
        </p:nvSpPr>
        <p:spPr>
          <a:xfrm>
            <a:off x="2806685" y="1473455"/>
            <a:ext cx="184149" cy="18412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0" name="Text 11"/>
          <p:cNvSpPr/>
          <p:nvPr/>
        </p:nvSpPr>
        <p:spPr>
          <a:xfrm>
            <a:off x="2806685" y="1473455"/>
            <a:ext cx="184149" cy="18412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2"/>
          <p:cNvSpPr/>
          <p:nvPr/>
        </p:nvSpPr>
        <p:spPr>
          <a:xfrm>
            <a:off x="2990835" y="1657581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" name="Text 13"/>
          <p:cNvSpPr/>
          <p:nvPr/>
        </p:nvSpPr>
        <p:spPr>
          <a:xfrm>
            <a:off x="2990835" y="1657581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3" name="Shape 14"/>
          <p:cNvSpPr/>
          <p:nvPr/>
        </p:nvSpPr>
        <p:spPr>
          <a:xfrm>
            <a:off x="2990835" y="1282980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4" name="Text 15"/>
          <p:cNvSpPr/>
          <p:nvPr/>
        </p:nvSpPr>
        <p:spPr>
          <a:xfrm>
            <a:off x="2990835" y="1282980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5" name="Shape 16"/>
          <p:cNvSpPr/>
          <p:nvPr/>
        </p:nvSpPr>
        <p:spPr>
          <a:xfrm>
            <a:off x="2806685" y="1848056"/>
            <a:ext cx="184149" cy="18412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6" name="Text 17"/>
          <p:cNvSpPr/>
          <p:nvPr/>
        </p:nvSpPr>
        <p:spPr>
          <a:xfrm>
            <a:off x="2806685" y="1848056"/>
            <a:ext cx="184149" cy="18412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7" name="Shape 18"/>
          <p:cNvSpPr/>
          <p:nvPr/>
        </p:nvSpPr>
        <p:spPr>
          <a:xfrm>
            <a:off x="2990835" y="2032183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8" name="Text 19"/>
          <p:cNvSpPr/>
          <p:nvPr/>
        </p:nvSpPr>
        <p:spPr>
          <a:xfrm>
            <a:off x="2990835" y="2032183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9" name="Image 7" descr="https://kimi-img.moonshot.cn/pub/slides/slides_tmpl/image/25-10-09-18:33:56-d3jov50s8jdo4os5doj0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60828" y="495683"/>
            <a:ext cx="12700" cy="5904731"/>
          </a:xfrm>
          <a:prstGeom prst="rect">
            <a:avLst/>
          </a:prstGeom>
        </p:spPr>
      </p:pic>
      <p:pic>
        <p:nvPicPr>
          <p:cNvPr id="30" name="Image 8" descr="https://kimi-img.moonshot.cn/pub/slides/slides_tmpl/image/25-10-09-18:33:56-d3jov50s8jdo4os5dokg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0368" y="4172344"/>
            <a:ext cx="2216348" cy="22160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8:33:57-d3jov58s8jdo4os5dp7g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02813" y="6189980"/>
            <a:ext cx="69427" cy="192193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8:33:59-d3jov5os8jdo4os5dqd0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23980" y="6351693"/>
            <a:ext cx="150707" cy="197273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8:33:59-d3jov5os8jdo4os5dqb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01213" y="6351693"/>
            <a:ext cx="150707" cy="197273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10-09-18:33:59-d3jov5os8jdo4os5dqe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29907" y="6288193"/>
            <a:ext cx="201506" cy="110913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8:33:59-d3jov5os8jdo4os5dqfg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41100" y="6289887"/>
            <a:ext cx="201506" cy="110913"/>
          </a:xfrm>
          <a:prstGeom prst="rect">
            <a:avLst/>
          </a:prstGeom>
        </p:spPr>
      </p:pic>
      <p:pic>
        <p:nvPicPr>
          <p:cNvPr id="7" name="Image 5" descr="https://kimi-img.moonshot.cn/pub/slides/slides_tmpl/image/25-10-09-18:33:59-d3jov5os8jdo4os5dqg0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9619" y="336952"/>
            <a:ext cx="12700" cy="539680"/>
          </a:xfrm>
          <a:prstGeom prst="rect">
            <a:avLst/>
          </a:prstGeom>
        </p:spPr>
      </p:pic>
      <p:pic>
        <p:nvPicPr>
          <p:cNvPr id="8" name="Image 6" descr="https://kimi-img.moonshot.cn/pub/slides/slides_tmpl/image/25-10-09-18:33:59-d3jov5os8jdo4os5dqg0.sv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9619" y="5860733"/>
            <a:ext cx="12700" cy="539680"/>
          </a:xfrm>
          <a:prstGeom prst="rect">
            <a:avLst/>
          </a:prstGeom>
        </p:spPr>
      </p:pic>
      <p:pic>
        <p:nvPicPr>
          <p:cNvPr id="9" name="Image 7" descr="https://kimi-img.moonshot.cn/pub/slides/slides_tmpl/image/25-10-09-18:33:59-d3jov5os8jdo4os5dqgg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89619" y="1441709"/>
            <a:ext cx="12700" cy="1644436"/>
          </a:xfrm>
          <a:prstGeom prst="rect">
            <a:avLst/>
          </a:prstGeom>
        </p:spPr>
      </p:pic>
      <p:pic>
        <p:nvPicPr>
          <p:cNvPr id="10" name="Image 8" descr="https://kimi-img.moonshot.cn/pub/slides/slides_tmpl/image/25-10-09-18:33:59-d3jov5os8jdo4os5dqgg.sv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89620" y="3651221"/>
            <a:ext cx="12700" cy="1644436"/>
          </a:xfrm>
          <a:prstGeom prst="rect">
            <a:avLst/>
          </a:prstGeom>
        </p:spPr>
      </p:pic>
      <p:pic>
        <p:nvPicPr>
          <p:cNvPr id="11" name="Image 9" descr="https://kimi-img.moonshot.cn/pub/slides/slides_tmpl/image/25-10-09-18:33:59-d3jov5os8jdo4os5dqi0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8291" y="2571820"/>
            <a:ext cx="293020" cy="286637"/>
          </a:xfrm>
          <a:prstGeom prst="rect">
            <a:avLst/>
          </a:prstGeom>
        </p:spPr>
      </p:pic>
      <p:pic>
        <p:nvPicPr>
          <p:cNvPr id="12" name="Image 10" descr="https://kimi-img.moonshot.cn/pub/slides/slides_tmpl/image/25-10-09-18:33:59-d3jov5os8jdo4os5dqhg.sv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91327" y="2571820"/>
            <a:ext cx="159983" cy="286637"/>
          </a:xfrm>
          <a:prstGeom prst="rect">
            <a:avLst/>
          </a:prstGeom>
        </p:spPr>
      </p:pic>
      <p:pic>
        <p:nvPicPr>
          <p:cNvPr id="13" name="Image 11" descr="https://kimi-img.moonshot.cn/pub/slides/slides_tmpl/image/25-10-09-18:33:59-d3jov5os8jdo4os5dqi0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77973" y="650240"/>
            <a:ext cx="322580" cy="287020"/>
          </a:xfrm>
          <a:prstGeom prst="rect">
            <a:avLst/>
          </a:prstGeom>
        </p:spPr>
      </p:pic>
      <p:pic>
        <p:nvPicPr>
          <p:cNvPr id="14" name="Image 12" descr="https://kimi-img.moonshot.cn/pub/slides/slides_tmpl/image/25-10-09-18:33:59-d3jov5os8jdo4os5dqi0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77127" y="3852333"/>
            <a:ext cx="322580" cy="28702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476248" y="1186900"/>
            <a:ext cx="3666048" cy="95830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场景工艺矩阵：后张·套筒·风电</a:t>
            </a:r>
            <a:endParaRPr lang="en-US" sz="1600" dirty="0"/>
          </a:p>
        </p:txBody>
      </p:sp>
      <p:pic>
        <p:nvPicPr>
          <p:cNvPr id="16" name="Image 13" descr="https://kimi-img.moonshot.cn/pub/slides/slides_tmpl/image/25-10-09-18:33:59-d3jov5os8jdo4os5dptg.sv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6167" y="617585"/>
            <a:ext cx="69433" cy="192495"/>
          </a:xfrm>
          <a:prstGeom prst="rect">
            <a:avLst/>
          </a:prstGeom>
        </p:spPr>
      </p:pic>
      <p:pic>
        <p:nvPicPr>
          <p:cNvPr id="17" name="Image 14" descr="https://kimi-img.moonshot.cn/pub/slides/slides_tmpl/image/25-10-09-18:33:58-d3jov5gs8jdo4os5dpr0.sv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87415" y="779312"/>
            <a:ext cx="150924" cy="197472"/>
          </a:xfrm>
          <a:prstGeom prst="rect">
            <a:avLst/>
          </a:prstGeom>
        </p:spPr>
      </p:pic>
      <p:pic>
        <p:nvPicPr>
          <p:cNvPr id="18" name="Image 15" descr="https://kimi-img.moonshot.cn/pub/slides/slides_tmpl/image/25-10-09-18:33:59-d3jov5os8jdo4os5dps0.sv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65175" y="779312"/>
            <a:ext cx="150924" cy="197472"/>
          </a:xfrm>
          <a:prstGeom prst="rect">
            <a:avLst/>
          </a:prstGeom>
        </p:spPr>
      </p:pic>
      <p:pic>
        <p:nvPicPr>
          <p:cNvPr id="19" name="Image 16" descr="https://kimi-img.moonshot.cn/pub/slides/slides_tmpl/image/25-10-09-18:33:59-d3jov5os8jdo4os5dpug.sv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93459" y="715413"/>
            <a:ext cx="201887" cy="110784"/>
          </a:xfrm>
          <a:prstGeom prst="rect">
            <a:avLst/>
          </a:prstGeom>
        </p:spPr>
      </p:pic>
      <p:pic>
        <p:nvPicPr>
          <p:cNvPr id="20" name="Image 17" descr="https://kimi-img.moonshot.cn/pub/slides/slides_tmpl/image/25-10-09-18:33:57-d3jov58s8jdo4os5dp6g.sv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05211" y="717097"/>
            <a:ext cx="201887" cy="110784"/>
          </a:xfrm>
          <a:prstGeom prst="rect">
            <a:avLst/>
          </a:prstGeom>
        </p:spPr>
      </p:pic>
      <p:sp>
        <p:nvSpPr>
          <p:cNvPr id="21" name="Text 1"/>
          <p:cNvSpPr/>
          <p:nvPr/>
        </p:nvSpPr>
        <p:spPr>
          <a:xfrm>
            <a:off x="5717088" y="889331"/>
            <a:ext cx="757763" cy="6751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2" name="Text 2"/>
          <p:cNvSpPr/>
          <p:nvPr/>
        </p:nvSpPr>
        <p:spPr>
          <a:xfrm>
            <a:off x="7189893" y="643467"/>
            <a:ext cx="4151207" cy="28871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后张预应力工艺</a:t>
            </a:r>
            <a:endParaRPr lang="en-US" sz="1600" dirty="0"/>
          </a:p>
        </p:txBody>
      </p:sp>
      <p:sp>
        <p:nvSpPr>
          <p:cNvPr id="23" name="Text 3"/>
          <p:cNvSpPr/>
          <p:nvPr/>
        </p:nvSpPr>
        <p:spPr>
          <a:xfrm>
            <a:off x="6952827" y="1124373"/>
            <a:ext cx="4396740" cy="14689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后张预应力灌浆采用真空辅助工艺，膨胀率控制在0.02%–0.1%，通过真空环境减少空气混入，确保灌浆料与预应力筋之间的紧密接触，提高结构的整体性和耐久性，适用于桥梁等大型预应力结构工程。</a:t>
            </a:r>
            <a:endParaRPr lang="en-US" sz="1600" dirty="0"/>
          </a:p>
        </p:txBody>
      </p:sp>
      <p:sp>
        <p:nvSpPr>
          <p:cNvPr id="24" name="Text 4"/>
          <p:cNvSpPr/>
          <p:nvPr/>
        </p:nvSpPr>
        <p:spPr>
          <a:xfrm>
            <a:off x="5717089" y="3098844"/>
            <a:ext cx="757763" cy="6751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5" name="Text 5"/>
          <p:cNvSpPr/>
          <p:nvPr/>
        </p:nvSpPr>
        <p:spPr>
          <a:xfrm>
            <a:off x="1295393" y="2565513"/>
            <a:ext cx="3754947" cy="2887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套筒连接工艺</a:t>
            </a:r>
            <a:endParaRPr lang="en-US" sz="1600" dirty="0"/>
          </a:p>
        </p:txBody>
      </p:sp>
      <p:sp>
        <p:nvSpPr>
          <p:cNvPr id="26" name="Text 6"/>
          <p:cNvSpPr/>
          <p:nvPr/>
        </p:nvSpPr>
        <p:spPr>
          <a:xfrm>
            <a:off x="1295393" y="3053120"/>
            <a:ext cx="3729548" cy="14687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套筒连接灌浆采用高位漏斗法，压力泌水率控制在≤1%，该工艺可确保灌浆料均匀填充套筒内部，避免因泌水导致的离析和空洞，保障钢筋连接的可靠性与结构的安全性，广泛应用于装配式建筑等领域的钢筋连接。</a:t>
            </a:r>
            <a:endParaRPr lang="en-US" sz="1600" dirty="0"/>
          </a:p>
        </p:txBody>
      </p:sp>
      <p:sp>
        <p:nvSpPr>
          <p:cNvPr id="27" name="Text 7"/>
          <p:cNvSpPr/>
          <p:nvPr/>
        </p:nvSpPr>
        <p:spPr>
          <a:xfrm>
            <a:off x="5717088" y="5308356"/>
            <a:ext cx="757763" cy="6751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8" name="Text 8"/>
          <p:cNvSpPr/>
          <p:nvPr/>
        </p:nvSpPr>
        <p:spPr>
          <a:xfrm>
            <a:off x="7189047" y="3916680"/>
            <a:ext cx="4151207" cy="28871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风电基础工艺</a:t>
            </a:r>
            <a:endParaRPr lang="en-US" sz="1600" dirty="0"/>
          </a:p>
        </p:txBody>
      </p:sp>
      <p:sp>
        <p:nvSpPr>
          <p:cNvPr id="29" name="Text 9"/>
          <p:cNvSpPr/>
          <p:nvPr/>
        </p:nvSpPr>
        <p:spPr>
          <a:xfrm>
            <a:off x="6952827" y="4404360"/>
            <a:ext cx="4401820" cy="14689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风电基础灌浆采用分层连续灌注工艺，入模温度控制在5–30 ℃，分层灌注可保证灌浆料的流动性和均匀性，适宜的入模温度有助于灌浆料性能的稳定发挥，确保风电基础在复杂环境下的长期稳定性，为风电产业提供坚实支撑。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8:33:59-d3jov5os8jdo4os5dqbg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412827" y="1173480"/>
            <a:ext cx="3358727" cy="568452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8:33:59-d3jov5os8jdo4os5dqc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400" y="1795780"/>
            <a:ext cx="3358727" cy="5063067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8:33:59-d3jov5os8jdo4os5dqc0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027" y="1795780"/>
            <a:ext cx="3358727" cy="5060527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10-09-18:33:59-d3jov5os8jdo4os5dqdg.sv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59148" y="3200429"/>
            <a:ext cx="69433" cy="192495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8:33:59-d3jov5os8jdo4os5dqd0.sv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80392" y="3362155"/>
            <a:ext cx="150924" cy="197472"/>
          </a:xfrm>
          <a:prstGeom prst="rect">
            <a:avLst/>
          </a:prstGeom>
        </p:spPr>
      </p:pic>
      <p:pic>
        <p:nvPicPr>
          <p:cNvPr id="7" name="Image 5" descr="https://kimi-img.moonshot.cn/pub/slides/slides_tmpl/image/25-10-09-18:33:59-d3jov5os8jdo4os5dqb0.sv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58156" y="3362155"/>
            <a:ext cx="150924" cy="197472"/>
          </a:xfrm>
          <a:prstGeom prst="rect">
            <a:avLst/>
          </a:prstGeom>
        </p:spPr>
      </p:pic>
      <p:pic>
        <p:nvPicPr>
          <p:cNvPr id="8" name="Image 6" descr="https://kimi-img.moonshot.cn/pub/slides/slides_tmpl/image/25-10-09-18:33:59-d3jov5os8jdo4os5dqe0.sv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86440" y="3298256"/>
            <a:ext cx="201884" cy="110784"/>
          </a:xfrm>
          <a:prstGeom prst="rect">
            <a:avLst/>
          </a:prstGeom>
        </p:spPr>
      </p:pic>
      <p:pic>
        <p:nvPicPr>
          <p:cNvPr id="9" name="Image 7" descr="https://kimi-img.moonshot.cn/pub/slides/slides_tmpl/image/25-10-09-18:33:59-d3jov5os8jdo4os5dqf0.sv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98192" y="3299940"/>
            <a:ext cx="201884" cy="110784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 rot="16200000">
            <a:off x="10674741" y="1891827"/>
            <a:ext cx="1907107" cy="2941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Calibri" panose="020F050202020403020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sz="1600" dirty="0"/>
          </a:p>
        </p:txBody>
      </p:sp>
      <p:pic>
        <p:nvPicPr>
          <p:cNvPr id="11" name="Image 8" descr="https://kimi-img.moonshot.cn/pub/slides/slides_tmpl/image/25-10-09-18:33:57-d3jov58s8jdo4os5dpa0.sv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66905" y="467761"/>
            <a:ext cx="160188" cy="290760"/>
          </a:xfrm>
          <a:prstGeom prst="rect">
            <a:avLst/>
          </a:prstGeom>
        </p:spPr>
      </p:pic>
      <p:pic>
        <p:nvPicPr>
          <p:cNvPr id="12" name="Image 9" descr="https://kimi-img.moonshot.cn/pub/slides/slides_tmpl/image/25-10-09-18:33:57-d3jov58s8jdo4os5dpb0.sv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27416" y="467553"/>
            <a:ext cx="166743" cy="291179"/>
          </a:xfrm>
          <a:prstGeom prst="rect">
            <a:avLst/>
          </a:prstGeom>
        </p:spPr>
      </p:pic>
      <p:pic>
        <p:nvPicPr>
          <p:cNvPr id="13" name="Image 10" descr="https://kimi-img.moonshot.cn/pub/slides/slides_tmpl/image/25-10-09-18:33:57-d3jov58s8jdo4os5dpag.sv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245792" y="597268"/>
            <a:ext cx="330199" cy="25397"/>
          </a:xfrm>
          <a:prstGeom prst="rect">
            <a:avLst/>
          </a:prstGeom>
        </p:spPr>
      </p:pic>
      <p:sp>
        <p:nvSpPr>
          <p:cNvPr id="14" name="Text 1"/>
          <p:cNvSpPr/>
          <p:nvPr/>
        </p:nvSpPr>
        <p:spPr>
          <a:xfrm>
            <a:off x="476248" y="663660"/>
            <a:ext cx="3666048" cy="95830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质量节点三板斧：喷砂·养护·验证</a:t>
            </a:r>
            <a:endParaRPr lang="en-US" sz="1600" dirty="0"/>
          </a:p>
        </p:txBody>
      </p:sp>
      <p:pic>
        <p:nvPicPr>
          <p:cNvPr id="15" name="Image 11" descr="https://kimi-img.moonshot.cn/pub/slides/slides_tmpl/image/25-10-09-18:33:59-d3jov5os8jdo4os5dptg.sv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66004" y="182399"/>
            <a:ext cx="69395" cy="192307"/>
          </a:xfrm>
          <a:prstGeom prst="rect">
            <a:avLst/>
          </a:prstGeom>
        </p:spPr>
      </p:pic>
      <p:pic>
        <p:nvPicPr>
          <p:cNvPr id="16" name="Image 12" descr="https://kimi-img.moonshot.cn/pub/slides/slides_tmpl/image/25-10-09-18:33:58-d3jov5gs8jdo4os5dpr0.sv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87161" y="344208"/>
            <a:ext cx="150638" cy="197390"/>
          </a:xfrm>
          <a:prstGeom prst="rect">
            <a:avLst/>
          </a:prstGeom>
        </p:spPr>
      </p:pic>
      <p:pic>
        <p:nvPicPr>
          <p:cNvPr id="17" name="Image 13" descr="https://kimi-img.moonshot.cn/pub/slides/slides_tmpl/image/25-10-09-18:33:59-d3jov5os8jdo4os5dps0.sv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65297" y="344208"/>
            <a:ext cx="150638" cy="197390"/>
          </a:xfrm>
          <a:prstGeom prst="rect">
            <a:avLst/>
          </a:prstGeom>
        </p:spPr>
      </p:pic>
      <p:pic>
        <p:nvPicPr>
          <p:cNvPr id="18" name="Image 14" descr="https://kimi-img.moonshot.cn/pub/slides/slides_tmpl/image/25-10-09-18:33:59-d3jov5os8jdo4os5dpug.sv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93085" y="280670"/>
            <a:ext cx="201415" cy="110979"/>
          </a:xfrm>
          <a:prstGeom prst="rect">
            <a:avLst/>
          </a:prstGeom>
        </p:spPr>
      </p:pic>
      <p:pic>
        <p:nvPicPr>
          <p:cNvPr id="19" name="Image 15" descr="https://kimi-img.moonshot.cn/pub/slides/slides_tmpl/image/25-10-09-18:33:57-d3jov58s8jdo4os5dp6g.svg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5211" y="282365"/>
            <a:ext cx="201415" cy="110979"/>
          </a:xfrm>
          <a:prstGeom prst="rect">
            <a:avLst/>
          </a:prstGeom>
        </p:spPr>
      </p:pic>
      <p:sp>
        <p:nvSpPr>
          <p:cNvPr id="20" name="Shape 2"/>
          <p:cNvSpPr/>
          <p:nvPr/>
        </p:nvSpPr>
        <p:spPr>
          <a:xfrm>
            <a:off x="11580707" y="1173480"/>
            <a:ext cx="146473" cy="1636607"/>
          </a:xfrm>
          <a:prstGeom prst="rect">
            <a:avLst/>
          </a:prstGeom>
          <a:solidFill>
            <a:srgbClr val="ED7D31"/>
          </a:solidFill>
        </p:spPr>
      </p:sp>
      <p:sp>
        <p:nvSpPr>
          <p:cNvPr id="21" name="Text 3"/>
          <p:cNvSpPr/>
          <p:nvPr/>
        </p:nvSpPr>
        <p:spPr>
          <a:xfrm>
            <a:off x="11580707" y="1173480"/>
            <a:ext cx="146473" cy="1636607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2" name="Text 4"/>
          <p:cNvSpPr/>
          <p:nvPr/>
        </p:nvSpPr>
        <p:spPr>
          <a:xfrm>
            <a:off x="1384293" y="2113268"/>
            <a:ext cx="2343137" cy="7196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基面喷砂处理</a:t>
            </a:r>
            <a:endParaRPr lang="en-US" sz="1600" dirty="0"/>
          </a:p>
        </p:txBody>
      </p:sp>
      <p:sp>
        <p:nvSpPr>
          <p:cNvPr id="23" name="Text 5"/>
          <p:cNvSpPr/>
          <p:nvPr/>
        </p:nvSpPr>
        <p:spPr>
          <a:xfrm>
            <a:off x="1384293" y="3078341"/>
            <a:ext cx="2770703" cy="19386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基面喷砂粗糙度达到≥50 μm，可显著提升灌浆料与基面的粘结强度，增加40%的粘结效果。喷砂处理能够去除基面的浮尘、油污等杂质，为灌浆料提供良好的结合面，是确保灌浆质量的基础环节。</a:t>
            </a:r>
            <a:endParaRPr lang="en-US" sz="1600" dirty="0"/>
          </a:p>
        </p:txBody>
      </p:sp>
      <p:sp>
        <p:nvSpPr>
          <p:cNvPr id="24" name="Text 6"/>
          <p:cNvSpPr/>
          <p:nvPr/>
        </p:nvSpPr>
        <p:spPr>
          <a:xfrm>
            <a:off x="4749776" y="1592636"/>
            <a:ext cx="2343137" cy="7196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养护制度执行</a:t>
            </a:r>
            <a:endParaRPr lang="en-US" sz="1600" dirty="0"/>
          </a:p>
        </p:txBody>
      </p:sp>
      <p:sp>
        <p:nvSpPr>
          <p:cNvPr id="25" name="Text 7"/>
          <p:cNvSpPr/>
          <p:nvPr/>
        </p:nvSpPr>
        <p:spPr>
          <a:xfrm>
            <a:off x="4749775" y="2557709"/>
            <a:ext cx="2764352" cy="19386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采用≥90%湿度养护72 h的养护制度，可有效减少裂纹产生，降低60%的裂纹风险。合理的养护条件能够保证灌浆料的强度发展和体积稳定性，避免因早期干燥导致的收缩裂纹，是灌浆质量的关键保障措施。</a:t>
            </a:r>
            <a:endParaRPr lang="en-US" sz="1600" dirty="0"/>
          </a:p>
        </p:txBody>
      </p:sp>
      <p:sp>
        <p:nvSpPr>
          <p:cNvPr id="26" name="Text 8"/>
          <p:cNvSpPr/>
          <p:nvPr/>
        </p:nvSpPr>
        <p:spPr>
          <a:xfrm>
            <a:off x="8108908" y="2113268"/>
            <a:ext cx="2343137" cy="7196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强度验证监控</a:t>
            </a:r>
            <a:endParaRPr lang="en-US" sz="1600" dirty="0"/>
          </a:p>
        </p:txBody>
      </p:sp>
      <p:sp>
        <p:nvSpPr>
          <p:cNvPr id="27" name="Text 9"/>
          <p:cNvSpPr/>
          <p:nvPr/>
        </p:nvSpPr>
        <p:spPr>
          <a:xfrm>
            <a:off x="8108908" y="3078343"/>
            <a:ext cx="2764352" cy="19386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实施3 d/7 d/28 d三阶段强度发展监控，通过定期检测灌浆料的强度增长情况，及时发现潜在质量问题，确保灌浆料达到设计强度要求，为工程验收提供可靠依据，保障结构长期稳定运行。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72767" y="476673"/>
            <a:ext cx="5242560" cy="2108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48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通病诊断与速效对策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446615" y="476635"/>
            <a:ext cx="922861" cy="294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SECTIONS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 rot="16200000">
            <a:off x="11188028" y="3985668"/>
            <a:ext cx="922861" cy="294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SECTIONS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779915" y="3924235"/>
            <a:ext cx="1639933" cy="16734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8495" dirty="0">
                <a:solidFill>
                  <a:srgbClr val="F6FE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10-09-18:33:56-d3jov50s8jdo4os5dog0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0520" y="5272859"/>
            <a:ext cx="174392" cy="483480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10-09-18:33:56-d3jov50s8jdo4os5dog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885" y="5679069"/>
            <a:ext cx="379068" cy="49598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10-09-18:33:56-d3jov50s8jdo4os5doh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860" y="5679069"/>
            <a:ext cx="379068" cy="495985"/>
          </a:xfrm>
          <a:prstGeom prst="rect">
            <a:avLst/>
          </a:prstGeom>
        </p:spPr>
      </p:pic>
      <p:pic>
        <p:nvPicPr>
          <p:cNvPr id="9" name="Image 3" descr="https://kimi-img.moonshot.cn/pub/slides/slides_tmpl/image/25-10-09-18:33:56-d3jov50s8jdo4os5doh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065" y="5518560"/>
            <a:ext cx="507072" cy="278253"/>
          </a:xfrm>
          <a:prstGeom prst="rect">
            <a:avLst/>
          </a:prstGeom>
        </p:spPr>
      </p:pic>
      <p:pic>
        <p:nvPicPr>
          <p:cNvPr id="10" name="Image 4" descr="https://kimi-img.moonshot.cn/pub/slides/slides_tmpl/image/25-10-09-18:33:56-d3jov50s8jdo4os5doi0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6248" y="5518560"/>
            <a:ext cx="507072" cy="278253"/>
          </a:xfrm>
          <a:prstGeom prst="rect">
            <a:avLst/>
          </a:prstGeom>
        </p:spPr>
      </p:pic>
      <p:pic>
        <p:nvPicPr>
          <p:cNvPr id="11" name="Image 5" descr="https://kimi-img.moonshot.cn/pub/slides/slides_tmpl/image/25-10-09-18:33:56-d3jov50s8jdo4os5doi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70036" y="5680452"/>
            <a:ext cx="363368" cy="709768"/>
          </a:xfrm>
          <a:prstGeom prst="rect">
            <a:avLst/>
          </a:prstGeom>
        </p:spPr>
      </p:pic>
      <p:pic>
        <p:nvPicPr>
          <p:cNvPr id="12" name="Image 6" descr="https://kimi-img.moonshot.cn/pub/slides/slides_tmpl/image/25-10-09-18:33:56-d3jov50s8jdo4os5dojg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61547" y="6019463"/>
            <a:ext cx="1454143" cy="25397"/>
          </a:xfrm>
          <a:prstGeom prst="rect">
            <a:avLst/>
          </a:prstGeom>
        </p:spPr>
      </p:pic>
      <p:sp>
        <p:nvSpPr>
          <p:cNvPr id="13" name="Shape 4"/>
          <p:cNvSpPr/>
          <p:nvPr/>
        </p:nvSpPr>
        <p:spPr>
          <a:xfrm>
            <a:off x="2616187" y="1282980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4" name="Text 5"/>
          <p:cNvSpPr/>
          <p:nvPr/>
        </p:nvSpPr>
        <p:spPr>
          <a:xfrm>
            <a:off x="2616187" y="1282980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6"/>
          <p:cNvSpPr/>
          <p:nvPr/>
        </p:nvSpPr>
        <p:spPr>
          <a:xfrm>
            <a:off x="2616187" y="1657581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Text 7"/>
          <p:cNvSpPr/>
          <p:nvPr/>
        </p:nvSpPr>
        <p:spPr>
          <a:xfrm>
            <a:off x="2616187" y="1657581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8"/>
          <p:cNvSpPr/>
          <p:nvPr/>
        </p:nvSpPr>
        <p:spPr>
          <a:xfrm>
            <a:off x="2616187" y="2032183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8" name="Text 9"/>
          <p:cNvSpPr/>
          <p:nvPr/>
        </p:nvSpPr>
        <p:spPr>
          <a:xfrm>
            <a:off x="2616187" y="2032183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0"/>
          <p:cNvSpPr/>
          <p:nvPr/>
        </p:nvSpPr>
        <p:spPr>
          <a:xfrm>
            <a:off x="2806685" y="1473455"/>
            <a:ext cx="184149" cy="18412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0" name="Text 11"/>
          <p:cNvSpPr/>
          <p:nvPr/>
        </p:nvSpPr>
        <p:spPr>
          <a:xfrm>
            <a:off x="2806685" y="1473455"/>
            <a:ext cx="184149" cy="18412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2"/>
          <p:cNvSpPr/>
          <p:nvPr/>
        </p:nvSpPr>
        <p:spPr>
          <a:xfrm>
            <a:off x="2990835" y="1657581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" name="Text 13"/>
          <p:cNvSpPr/>
          <p:nvPr/>
        </p:nvSpPr>
        <p:spPr>
          <a:xfrm>
            <a:off x="2990835" y="1657581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3" name="Shape 14"/>
          <p:cNvSpPr/>
          <p:nvPr/>
        </p:nvSpPr>
        <p:spPr>
          <a:xfrm>
            <a:off x="2990835" y="1282980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4" name="Text 15"/>
          <p:cNvSpPr/>
          <p:nvPr/>
        </p:nvSpPr>
        <p:spPr>
          <a:xfrm>
            <a:off x="2990835" y="1282980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5" name="Shape 16"/>
          <p:cNvSpPr/>
          <p:nvPr/>
        </p:nvSpPr>
        <p:spPr>
          <a:xfrm>
            <a:off x="2806685" y="1848056"/>
            <a:ext cx="184149" cy="18412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6" name="Text 17"/>
          <p:cNvSpPr/>
          <p:nvPr/>
        </p:nvSpPr>
        <p:spPr>
          <a:xfrm>
            <a:off x="2806685" y="1848056"/>
            <a:ext cx="184149" cy="18412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7" name="Shape 18"/>
          <p:cNvSpPr/>
          <p:nvPr/>
        </p:nvSpPr>
        <p:spPr>
          <a:xfrm>
            <a:off x="2990835" y="2032183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8" name="Text 19"/>
          <p:cNvSpPr/>
          <p:nvPr/>
        </p:nvSpPr>
        <p:spPr>
          <a:xfrm>
            <a:off x="2990835" y="2032183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9" name="Image 7" descr="https://kimi-img.moonshot.cn/pub/slides/slides_tmpl/image/25-10-09-18:33:56-d3jov50s8jdo4os5doj0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60828" y="495683"/>
            <a:ext cx="12700" cy="5904731"/>
          </a:xfrm>
          <a:prstGeom prst="rect">
            <a:avLst/>
          </a:prstGeom>
        </p:spPr>
      </p:pic>
      <p:pic>
        <p:nvPicPr>
          <p:cNvPr id="30" name="Image 8" descr="https://kimi-img.moonshot.cn/pub/slides/slides_tmpl/image/25-10-09-18:33:56-d3jov50s8jdo4os5dokg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0368" y="4172344"/>
            <a:ext cx="2216348" cy="22160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8:33:58-d3jov5gs8jdo4os5dpmg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46888" y="2188969"/>
            <a:ext cx="337296" cy="6629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8:33:58-d3jov5gs8jdo4os5dpm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23040" y="2188969"/>
            <a:ext cx="337296" cy="66290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8:33:58-d3jov5gs8jdo4os5dpn0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7180" y="2514069"/>
            <a:ext cx="787396" cy="12699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10-09-18:33:58-d3jov5gs8jdo4os5dpm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46888" y="4804828"/>
            <a:ext cx="337296" cy="662900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8:33:58-d3jov5gs8jdo4os5dpm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23039" y="4804828"/>
            <a:ext cx="337296" cy="662900"/>
          </a:xfrm>
          <a:prstGeom prst="rect">
            <a:avLst/>
          </a:prstGeom>
        </p:spPr>
      </p:pic>
      <p:pic>
        <p:nvPicPr>
          <p:cNvPr id="7" name="Image 5" descr="https://kimi-img.moonshot.cn/pub/slides/slides_tmpl/image/25-10-09-18:33:58-d3jov5gs8jdo4os5dpn0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7179" y="5129929"/>
            <a:ext cx="787396" cy="12699"/>
          </a:xfrm>
          <a:prstGeom prst="rect">
            <a:avLst/>
          </a:prstGeom>
        </p:spPr>
      </p:pic>
      <p:sp>
        <p:nvSpPr>
          <p:cNvPr id="8" name="Shape 0"/>
          <p:cNvSpPr/>
          <p:nvPr/>
        </p:nvSpPr>
        <p:spPr>
          <a:xfrm>
            <a:off x="-1403343" y="6140097"/>
            <a:ext cx="1879591" cy="241268"/>
          </a:xfrm>
          <a:prstGeom prst="rect">
            <a:avLst/>
          </a:prstGeom>
          <a:solidFill>
            <a:srgbClr val="FF7300"/>
          </a:solidFill>
        </p:spPr>
      </p:sp>
      <p:sp>
        <p:nvSpPr>
          <p:cNvPr id="9" name="Text 1"/>
          <p:cNvSpPr/>
          <p:nvPr/>
        </p:nvSpPr>
        <p:spPr>
          <a:xfrm>
            <a:off x="-1403343" y="6140097"/>
            <a:ext cx="1879591" cy="241268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Text 2"/>
          <p:cNvSpPr/>
          <p:nvPr/>
        </p:nvSpPr>
        <p:spPr>
          <a:xfrm>
            <a:off x="476248" y="1224153"/>
            <a:ext cx="3666048" cy="95830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分层离析：水胶比±5%的蝴蝶效应</a:t>
            </a:r>
            <a:endParaRPr lang="en-US" sz="1600" dirty="0"/>
          </a:p>
        </p:txBody>
      </p:sp>
      <p:pic>
        <p:nvPicPr>
          <p:cNvPr id="11" name="Image 6" descr="https://kimi-img.moonshot.cn/pub/slides/slides_tmpl/image/25-10-09-18:33:59-d3jov5os8jdo4os5dptg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167" y="617585"/>
            <a:ext cx="69433" cy="192495"/>
          </a:xfrm>
          <a:prstGeom prst="rect">
            <a:avLst/>
          </a:prstGeom>
        </p:spPr>
      </p:pic>
      <p:pic>
        <p:nvPicPr>
          <p:cNvPr id="12" name="Image 7" descr="https://kimi-img.moonshot.cn/pub/slides/slides_tmpl/image/25-10-09-18:33:58-d3jov5gs8jdo4os5dpr0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415" y="779312"/>
            <a:ext cx="150924" cy="197472"/>
          </a:xfrm>
          <a:prstGeom prst="rect">
            <a:avLst/>
          </a:prstGeom>
        </p:spPr>
      </p:pic>
      <p:pic>
        <p:nvPicPr>
          <p:cNvPr id="13" name="Image 8" descr="https://kimi-img.moonshot.cn/pub/slides/slides_tmpl/image/25-10-09-18:33:59-d3jov5os8jdo4os5dps0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5175" y="779312"/>
            <a:ext cx="150924" cy="197472"/>
          </a:xfrm>
          <a:prstGeom prst="rect">
            <a:avLst/>
          </a:prstGeom>
        </p:spPr>
      </p:pic>
      <p:pic>
        <p:nvPicPr>
          <p:cNvPr id="14" name="Image 9" descr="https://kimi-img.moonshot.cn/pub/slides/slides_tmpl/image/25-10-09-18:33:59-d3jov5os8jdo4os5dpu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3459" y="715413"/>
            <a:ext cx="201887" cy="110784"/>
          </a:xfrm>
          <a:prstGeom prst="rect">
            <a:avLst/>
          </a:prstGeom>
        </p:spPr>
      </p:pic>
      <p:pic>
        <p:nvPicPr>
          <p:cNvPr id="15" name="Image 10" descr="https://kimi-img.moonshot.cn/pub/slides/slides_tmpl/image/25-10-09-18:33:57-d3jov58s8jdo4os5dp6g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5211" y="717097"/>
            <a:ext cx="201887" cy="110784"/>
          </a:xfrm>
          <a:prstGeom prst="rect">
            <a:avLst/>
          </a:prstGeom>
        </p:spPr>
      </p:pic>
      <p:pic>
        <p:nvPicPr>
          <p:cNvPr id="16" name="Image 11" descr="https://kimi-img.moonshot.cn/pub/slides/slides_tmpl/image/25-10-09-18:33:59-d3jov5os8jdo4os5dpvg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1200" y="2264833"/>
            <a:ext cx="3714327" cy="24553"/>
          </a:xfrm>
          <a:prstGeom prst="rect">
            <a:avLst/>
          </a:prstGeom>
        </p:spPr>
      </p:pic>
      <p:pic>
        <p:nvPicPr>
          <p:cNvPr id="17" name="Image 12" descr="https://kimi-img.moonshot.cn/pub/slides/slides_tmpl/image/25-10-09-18:33:59-d3jov5os8jdo4os5dpvg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72573" y="4881880"/>
            <a:ext cx="3714327" cy="24553"/>
          </a:xfrm>
          <a:prstGeom prst="rect">
            <a:avLst/>
          </a:prstGeom>
        </p:spPr>
      </p:pic>
      <p:sp>
        <p:nvSpPr>
          <p:cNvPr id="18" name="Text 3"/>
          <p:cNvSpPr/>
          <p:nvPr/>
        </p:nvSpPr>
        <p:spPr>
          <a:xfrm>
            <a:off x="5759420" y="1797541"/>
            <a:ext cx="3670281" cy="30493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分层离析成因</a:t>
            </a:r>
            <a:endParaRPr lang="en-US" sz="1600" dirty="0"/>
          </a:p>
        </p:txBody>
      </p:sp>
      <p:sp>
        <p:nvSpPr>
          <p:cNvPr id="19" name="Text 4"/>
          <p:cNvSpPr/>
          <p:nvPr/>
        </p:nvSpPr>
        <p:spPr>
          <a:xfrm>
            <a:off x="5759421" y="2472801"/>
            <a:ext cx="5736136" cy="9989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水胶比波动超过±5%是导致灌浆料分层离析的主要原因。水胶比的不稳定会影响灌浆料的均匀性，使骨料与胶凝材料分离，导致施工后结构强度不均匀，降低灌浆质量，影响结构稳定性。</a:t>
            </a:r>
            <a:endParaRPr lang="en-US" sz="1600" dirty="0"/>
          </a:p>
        </p:txBody>
      </p:sp>
      <p:sp>
        <p:nvSpPr>
          <p:cNvPr id="20" name="Text 5"/>
          <p:cNvSpPr/>
          <p:nvPr/>
        </p:nvSpPr>
        <p:spPr>
          <a:xfrm>
            <a:off x="5759420" y="4413400"/>
            <a:ext cx="3670281" cy="30493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抗离析剂的应用</a:t>
            </a:r>
            <a:endParaRPr lang="en-US" sz="1600" dirty="0"/>
          </a:p>
        </p:txBody>
      </p:sp>
      <p:sp>
        <p:nvSpPr>
          <p:cNvPr id="21" name="Text 6"/>
          <p:cNvSpPr/>
          <p:nvPr/>
        </p:nvSpPr>
        <p:spPr>
          <a:xfrm>
            <a:off x="5759421" y="5088660"/>
            <a:ext cx="5736136" cy="9989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采用0.1%纤维素醚与0.5%硅灰复合的抗离析剂，可有效改善灌浆料的稳定性。纤维素醚和硅灰的协同作用能够增加浆体的粘度和保水性，减少离析现象，确保灌浆料在运输和施工过程中的均匀性，提高施工质量。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9800000">
            <a:off x="1199727" y="3163993"/>
            <a:ext cx="445347" cy="445347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FF73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 rot="19800000">
            <a:off x="1199727" y="3163993"/>
            <a:ext cx="445347" cy="44534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 rot="19800000">
            <a:off x="1199727" y="5012267"/>
            <a:ext cx="445347" cy="445347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FF73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 rot="19800000">
            <a:off x="1199727" y="5012267"/>
            <a:ext cx="445347" cy="44534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6" name="Image 0" descr="https://kimi-img.moonshot.cn/pub/slides/slides_tmpl/image/25-10-09-18:33:57-d3jov58s8jdo4os5dpbg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6248" y="6361469"/>
            <a:ext cx="3003535" cy="12699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10-09-18:33:57-d3jov58s8jdo4os5dpa0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4205" y="5953448"/>
            <a:ext cx="160188" cy="290760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10-09-18:33:57-d3jov58s8jdo4os5dpb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14715" y="5953240"/>
            <a:ext cx="166745" cy="291175"/>
          </a:xfrm>
          <a:prstGeom prst="rect">
            <a:avLst/>
          </a:prstGeom>
        </p:spPr>
      </p:pic>
      <p:pic>
        <p:nvPicPr>
          <p:cNvPr id="9" name="Image 3" descr="https://kimi-img.moonshot.cn/pub/slides/slides_tmpl/image/25-10-09-18:33:57-d3jov58s8jdo4os5dpa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33092" y="6082955"/>
            <a:ext cx="330199" cy="2539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76248" y="1149647"/>
            <a:ext cx="3666048" cy="95830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早期开裂：双膨胀源自愈兜底</a:t>
            </a:r>
            <a:endParaRPr lang="en-US" sz="1600" dirty="0"/>
          </a:p>
        </p:txBody>
      </p:sp>
      <p:pic>
        <p:nvPicPr>
          <p:cNvPr id="11" name="Image 4" descr="https://kimi-img.moonshot.cn/pub/slides/slides_tmpl/image/25-10-09-18:33:59-d3jov5os8jdo4os5dptg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6167" y="617585"/>
            <a:ext cx="69433" cy="192495"/>
          </a:xfrm>
          <a:prstGeom prst="rect">
            <a:avLst/>
          </a:prstGeom>
        </p:spPr>
      </p:pic>
      <p:pic>
        <p:nvPicPr>
          <p:cNvPr id="12" name="Image 5" descr="https://kimi-img.moonshot.cn/pub/slides/slides_tmpl/image/25-10-09-18:33:58-d3jov5gs8jdo4os5dpr0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7415" y="779312"/>
            <a:ext cx="150924" cy="197472"/>
          </a:xfrm>
          <a:prstGeom prst="rect">
            <a:avLst/>
          </a:prstGeom>
        </p:spPr>
      </p:pic>
      <p:pic>
        <p:nvPicPr>
          <p:cNvPr id="13" name="Image 6" descr="https://kimi-img.moonshot.cn/pub/slides/slides_tmpl/image/25-10-09-18:33:59-d3jov5os8jdo4os5dps0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5175" y="779312"/>
            <a:ext cx="150924" cy="197472"/>
          </a:xfrm>
          <a:prstGeom prst="rect">
            <a:avLst/>
          </a:prstGeom>
        </p:spPr>
      </p:pic>
      <p:pic>
        <p:nvPicPr>
          <p:cNvPr id="14" name="Image 7" descr="https://kimi-img.moonshot.cn/pub/slides/slides_tmpl/image/25-10-09-18:33:59-d3jov5os8jdo4os5dpug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3459" y="715413"/>
            <a:ext cx="201887" cy="110784"/>
          </a:xfrm>
          <a:prstGeom prst="rect">
            <a:avLst/>
          </a:prstGeom>
        </p:spPr>
      </p:pic>
      <p:pic>
        <p:nvPicPr>
          <p:cNvPr id="15" name="Image 8" descr="https://kimi-img.moonshot.cn/pub/slides/slides_tmpl/image/25-10-09-18:33:57-d3jov58s8jdo4os5dp6g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5211" y="717097"/>
            <a:ext cx="201887" cy="110784"/>
          </a:xfrm>
          <a:prstGeom prst="rect">
            <a:avLst/>
          </a:prstGeom>
        </p:spPr>
      </p:pic>
      <p:pic>
        <p:nvPicPr>
          <p:cNvPr id="16" name="Image 9" descr="https://kimi-img.moonshot.cn/pub/slides/slides_tmpl/image/25-10-09-18:33:59-d3jov5os8jdo4os5dq5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13367" y="2445173"/>
            <a:ext cx="10119360" cy="28800"/>
          </a:xfrm>
          <a:prstGeom prst="rect">
            <a:avLst/>
          </a:prstGeom>
        </p:spPr>
      </p:pic>
      <p:pic>
        <p:nvPicPr>
          <p:cNvPr id="17" name="Image 10" descr="https://kimi-img.moonshot.cn/pub/slides/slides_tmpl/image/25-10-09-18:33:59-d3jov5os8jdo4os5dq5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13367" y="4445000"/>
            <a:ext cx="10119360" cy="28800"/>
          </a:xfrm>
          <a:prstGeom prst="rect">
            <a:avLst/>
          </a:prstGeom>
        </p:spPr>
      </p:pic>
      <p:sp>
        <p:nvSpPr>
          <p:cNvPr id="18" name="Text 5"/>
          <p:cNvSpPr/>
          <p:nvPr/>
        </p:nvSpPr>
        <p:spPr>
          <a:xfrm>
            <a:off x="1165860" y="3246966"/>
            <a:ext cx="512234" cy="3403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135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9" name="Text 6"/>
          <p:cNvSpPr/>
          <p:nvPr/>
        </p:nvSpPr>
        <p:spPr>
          <a:xfrm>
            <a:off x="2006600" y="3131820"/>
            <a:ext cx="3003973" cy="52662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双膨胀源设计</a:t>
            </a:r>
            <a:endParaRPr lang="en-US" sz="1600" dirty="0"/>
          </a:p>
        </p:txBody>
      </p:sp>
      <p:sp>
        <p:nvSpPr>
          <p:cNvPr id="20" name="Text 7"/>
          <p:cNvSpPr/>
          <p:nvPr/>
        </p:nvSpPr>
        <p:spPr>
          <a:xfrm>
            <a:off x="5338233" y="2687320"/>
            <a:ext cx="5953760" cy="13419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采用钙矾石与MgO膨胀剂的双膨胀源设计，可有效补偿灌浆料的收缩，减少早期开裂风险。钙矾石和MgO膨胀剂在不同阶段发挥作用，协同补偿收缩，确保灌浆料在硬化过程中体积稳定性良好，提高结构的抗裂性能。</a:t>
            </a:r>
            <a:endParaRPr lang="en-US" sz="1600" dirty="0"/>
          </a:p>
        </p:txBody>
      </p:sp>
      <p:sp>
        <p:nvSpPr>
          <p:cNvPr id="21" name="Text 8"/>
          <p:cNvSpPr/>
          <p:nvPr/>
        </p:nvSpPr>
        <p:spPr>
          <a:xfrm>
            <a:off x="1165860" y="5095240"/>
            <a:ext cx="512234" cy="3403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135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2" name="Text 9"/>
          <p:cNvSpPr/>
          <p:nvPr/>
        </p:nvSpPr>
        <p:spPr>
          <a:xfrm>
            <a:off x="2006589" y="4979915"/>
            <a:ext cx="2158989" cy="52680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微胶囊自愈技术</a:t>
            </a:r>
            <a:endParaRPr lang="en-US" sz="1600" dirty="0"/>
          </a:p>
        </p:txBody>
      </p:sp>
      <p:sp>
        <p:nvSpPr>
          <p:cNvPr id="23" name="Text 10"/>
          <p:cNvSpPr/>
          <p:nvPr/>
        </p:nvSpPr>
        <p:spPr>
          <a:xfrm>
            <a:off x="5338233" y="4598247"/>
            <a:ext cx="5953760" cy="13419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微胶囊自愈技术能够在裂缝宽度≤0.2 mm时自动修复，为灌浆料提供额外的抗裂保障。当裂缝出现时，微胶囊破裂释放修复物质，填补裂缝，恢复结构完整性，延长结构使用寿命，降低维护成本。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8:33:58-d3jov5gs8jdo4os5dpj0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22800" y="2622655"/>
            <a:ext cx="6351" cy="341585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8:33:58-d3jov5gs8jdo4os5dpj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12513" y="2933764"/>
            <a:ext cx="6351" cy="2552368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8:33:56-d3jov50s8jdo4os5dopg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240" y="2220060"/>
            <a:ext cx="51329" cy="142308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10-09-18:33:58-d3jov5gs8jdo4os5dpl0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1948" y="2339621"/>
            <a:ext cx="111573" cy="145988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8:33:58-d3jov5gs8jdo4os5dpkg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1579" y="2339621"/>
            <a:ext cx="111573" cy="145988"/>
          </a:xfrm>
          <a:prstGeom prst="rect">
            <a:avLst/>
          </a:prstGeom>
        </p:spPr>
      </p:pic>
      <p:pic>
        <p:nvPicPr>
          <p:cNvPr id="7" name="Image 5" descr="https://kimi-img.moonshot.cn/pub/slides/slides_tmpl/image/25-10-09-18:33:58-d3jov5gs8jdo4os5dpl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6415" y="2292380"/>
            <a:ext cx="149252" cy="81901"/>
          </a:xfrm>
          <a:prstGeom prst="rect">
            <a:avLst/>
          </a:prstGeom>
        </p:spPr>
      </p:pic>
      <p:pic>
        <p:nvPicPr>
          <p:cNvPr id="8" name="Image 6" descr="https://kimi-img.moonshot.cn/pub/slides/slides_tmpl/image/25-10-09-18:33:58-d3jov5gs8jdo4os5dpm0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7245" y="2292380"/>
            <a:ext cx="149252" cy="81901"/>
          </a:xfrm>
          <a:prstGeom prst="rect">
            <a:avLst/>
          </a:prstGeom>
        </p:spPr>
      </p:pic>
      <p:pic>
        <p:nvPicPr>
          <p:cNvPr id="9" name="Image 7" descr="https://kimi-img.moonshot.cn/pub/slides/slides_tmpl/image/25-10-09-18:33:56-d3jov50s8jdo4os5dopg.sv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1217" y="2220060"/>
            <a:ext cx="51329" cy="142308"/>
          </a:xfrm>
          <a:prstGeom prst="rect">
            <a:avLst/>
          </a:prstGeom>
        </p:spPr>
      </p:pic>
      <p:pic>
        <p:nvPicPr>
          <p:cNvPr id="10" name="Image 8" descr="https://kimi-img.moonshot.cn/pub/slides/slides_tmpl/image/25-10-09-18:33:58-d3jov5gs8jdo4os5dpl0.sv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6925" y="2339623"/>
            <a:ext cx="111573" cy="145988"/>
          </a:xfrm>
          <a:prstGeom prst="rect">
            <a:avLst/>
          </a:prstGeom>
        </p:spPr>
      </p:pic>
      <p:pic>
        <p:nvPicPr>
          <p:cNvPr id="11" name="Image 9" descr="https://kimi-img.moonshot.cn/pub/slides/slides_tmpl/image/25-10-09-18:33:58-d3jov5gs8jdo4os5dpkg.sv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46556" y="2339623"/>
            <a:ext cx="111573" cy="145988"/>
          </a:xfrm>
          <a:prstGeom prst="rect">
            <a:avLst/>
          </a:prstGeom>
        </p:spPr>
      </p:pic>
      <p:pic>
        <p:nvPicPr>
          <p:cNvPr id="12" name="Image 10" descr="https://kimi-img.moonshot.cn/pub/slides/slides_tmpl/image/25-10-09-18:33:58-d3jov5gs8jdo4os5dplg.sv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41393" y="2292381"/>
            <a:ext cx="149252" cy="81901"/>
          </a:xfrm>
          <a:prstGeom prst="rect">
            <a:avLst/>
          </a:prstGeom>
        </p:spPr>
      </p:pic>
      <p:pic>
        <p:nvPicPr>
          <p:cNvPr id="13" name="Image 11" descr="https://kimi-img.moonshot.cn/pub/slides/slides_tmpl/image/25-10-09-18:33:58-d3jov5gs8jdo4os5dpm0.sv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02224" y="2292381"/>
            <a:ext cx="149252" cy="81901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7323629" y="559625"/>
            <a:ext cx="4392060" cy="113203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40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冬季施工：防冻+保温双证上岗</a:t>
            </a:r>
            <a:endParaRPr lang="en-US" sz="1600" dirty="0"/>
          </a:p>
        </p:txBody>
      </p:sp>
      <p:pic>
        <p:nvPicPr>
          <p:cNvPr id="15" name="Image 12" descr="https://kimi-img.moonshot.cn/pub/slides/slides_tmpl/image/25-10-09-18:33:58-d3jov5gs8jdo4os5dpmg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55957" y="472168"/>
            <a:ext cx="337296" cy="662900"/>
          </a:xfrm>
          <a:prstGeom prst="rect">
            <a:avLst/>
          </a:prstGeom>
        </p:spPr>
      </p:pic>
      <p:pic>
        <p:nvPicPr>
          <p:cNvPr id="16" name="Image 13" descr="https://kimi-img.moonshot.cn/pub/slides/slides_tmpl/image/25-10-09-18:33:58-d3jov5gs8jdo4os5dpmg.sv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2109" y="472168"/>
            <a:ext cx="337296" cy="662900"/>
          </a:xfrm>
          <a:prstGeom prst="rect">
            <a:avLst/>
          </a:prstGeom>
        </p:spPr>
      </p:pic>
      <p:pic>
        <p:nvPicPr>
          <p:cNvPr id="17" name="Image 14" descr="https://kimi-img.moonshot.cn/pub/slides/slides_tmpl/image/25-10-09-18:33:58-d3jov5gs8jdo4os5dpn0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6248" y="797268"/>
            <a:ext cx="787396" cy="12699"/>
          </a:xfrm>
          <a:prstGeom prst="rect">
            <a:avLst/>
          </a:prstGeom>
        </p:spPr>
      </p:pic>
      <p:pic>
        <p:nvPicPr>
          <p:cNvPr id="18" name="Image 15" descr="https://kimi-img.moonshot.cn/pub/slides/slides_tmpl/image/25-10-09-18:33:58-d3jov5gs8jdo4os5dpng.sv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455565" y="590920"/>
            <a:ext cx="79740" cy="221075"/>
          </a:xfrm>
          <a:prstGeom prst="rect">
            <a:avLst/>
          </a:prstGeom>
        </p:spPr>
      </p:pic>
      <p:pic>
        <p:nvPicPr>
          <p:cNvPr id="19" name="Image 16" descr="https://kimi-img.moonshot.cn/pub/slides/slides_tmpl/image/25-10-09-18:33:58-d3jov5gs8jdo4os5dpo0.sv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479967" y="776659"/>
            <a:ext cx="173331" cy="226792"/>
          </a:xfrm>
          <a:prstGeom prst="rect">
            <a:avLst/>
          </a:prstGeom>
        </p:spPr>
      </p:pic>
      <p:pic>
        <p:nvPicPr>
          <p:cNvPr id="20" name="Image 17" descr="https://kimi-img.moonshot.cn/pub/slides/slides_tmpl/image/25-10-09-18:33:58-d3jov5gs8jdo4os5dpp0.sv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339580" y="776659"/>
            <a:ext cx="173331" cy="226792"/>
          </a:xfrm>
          <a:prstGeom prst="rect">
            <a:avLst/>
          </a:prstGeom>
        </p:spPr>
      </p:pic>
      <p:pic>
        <p:nvPicPr>
          <p:cNvPr id="21" name="Image 18" descr="https://kimi-img.moonshot.cn/pub/slides/slides_tmpl/image/25-10-09-18:33:58-d3jov5gs8jdo4os5dppg.sv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486908" y="703269"/>
            <a:ext cx="231861" cy="127232"/>
          </a:xfrm>
          <a:prstGeom prst="rect">
            <a:avLst/>
          </a:prstGeom>
        </p:spPr>
      </p:pic>
      <p:pic>
        <p:nvPicPr>
          <p:cNvPr id="22" name="Image 19" descr="https://kimi-img.moonshot.cn/pub/slides/slides_tmpl/image/25-10-09-18:33:58-d3jov5gs8jdo4os5dpq0.sv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270712" y="703269"/>
            <a:ext cx="231861" cy="127232"/>
          </a:xfrm>
          <a:prstGeom prst="rect">
            <a:avLst/>
          </a:prstGeom>
        </p:spPr>
      </p:pic>
      <p:sp>
        <p:nvSpPr>
          <p:cNvPr id="23" name="Text 1"/>
          <p:cNvSpPr/>
          <p:nvPr/>
        </p:nvSpPr>
        <p:spPr>
          <a:xfrm>
            <a:off x="857245" y="2867675"/>
            <a:ext cx="4070329" cy="338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防冻组分添加</a:t>
            </a:r>
            <a:endParaRPr lang="en-US" sz="1600" dirty="0"/>
          </a:p>
        </p:txBody>
      </p:sp>
      <p:sp>
        <p:nvSpPr>
          <p:cNvPr id="24" name="Text 2"/>
          <p:cNvSpPr/>
          <p:nvPr/>
        </p:nvSpPr>
        <p:spPr>
          <a:xfrm>
            <a:off x="856827" y="3598333"/>
            <a:ext cx="3596640" cy="1690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在灌浆料中添加亚硝酸钙含量≥3%的防冻组分，可有效降低灌浆料的冰点，确保在−5 ℃环境下的7 d强度达到设计值的70%。防冻组分能够防止水在低温下结冰，避免冰晶对结构的破坏，保障冬季施工的强度发展。</a:t>
            </a:r>
            <a:endParaRPr lang="en-US" sz="1600" dirty="0"/>
          </a:p>
        </p:txBody>
      </p:sp>
      <p:sp>
        <p:nvSpPr>
          <p:cNvPr id="25" name="Text 3"/>
          <p:cNvSpPr/>
          <p:nvPr/>
        </p:nvSpPr>
        <p:spPr>
          <a:xfrm>
            <a:off x="5302223" y="2867675"/>
            <a:ext cx="4070329" cy="338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保温养护措施</a:t>
            </a:r>
            <a:endParaRPr lang="en-US" sz="1600" dirty="0"/>
          </a:p>
        </p:txBody>
      </p:sp>
      <p:sp>
        <p:nvSpPr>
          <p:cNvPr id="26" name="Text 4"/>
          <p:cNvSpPr/>
          <p:nvPr/>
        </p:nvSpPr>
        <p:spPr>
          <a:xfrm>
            <a:off x="5301827" y="3598333"/>
            <a:ext cx="3596640" cy="1690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冬季施工需配合保温养护措施，如覆盖保温材料等，以维持灌浆料的适宜温度。保温养护可减少热量散失，促进灌浆料早期强度的发展，确保施工质量，满足冬季工程的进度与质量要求。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72767" y="476673"/>
            <a:ext cx="5242560" cy="2108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48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前沿赛道瞭望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446615" y="476635"/>
            <a:ext cx="922861" cy="294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SECTIONS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 rot="16200000">
            <a:off x="11188028" y="3985668"/>
            <a:ext cx="922861" cy="294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SECTIONS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779915" y="3924235"/>
            <a:ext cx="1639933" cy="16734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8495" dirty="0">
                <a:solidFill>
                  <a:srgbClr val="F6FE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10-09-18:33:56-d3jov50s8jdo4os5dog0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0520" y="5272859"/>
            <a:ext cx="174392" cy="483480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10-09-18:33:56-d3jov50s8jdo4os5dog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885" y="5679069"/>
            <a:ext cx="379068" cy="49598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10-09-18:33:56-d3jov50s8jdo4os5doh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860" y="5679069"/>
            <a:ext cx="379068" cy="495985"/>
          </a:xfrm>
          <a:prstGeom prst="rect">
            <a:avLst/>
          </a:prstGeom>
        </p:spPr>
      </p:pic>
      <p:pic>
        <p:nvPicPr>
          <p:cNvPr id="9" name="Image 3" descr="https://kimi-img.moonshot.cn/pub/slides/slides_tmpl/image/25-10-09-18:33:56-d3jov50s8jdo4os5doh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065" y="5518560"/>
            <a:ext cx="507072" cy="278253"/>
          </a:xfrm>
          <a:prstGeom prst="rect">
            <a:avLst/>
          </a:prstGeom>
        </p:spPr>
      </p:pic>
      <p:pic>
        <p:nvPicPr>
          <p:cNvPr id="10" name="Image 4" descr="https://kimi-img.moonshot.cn/pub/slides/slides_tmpl/image/25-10-09-18:33:56-d3jov50s8jdo4os5doi0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6248" y="5518560"/>
            <a:ext cx="507072" cy="278253"/>
          </a:xfrm>
          <a:prstGeom prst="rect">
            <a:avLst/>
          </a:prstGeom>
        </p:spPr>
      </p:pic>
      <p:pic>
        <p:nvPicPr>
          <p:cNvPr id="11" name="Image 5" descr="https://kimi-img.moonshot.cn/pub/slides/slides_tmpl/image/25-10-09-18:33:56-d3jov50s8jdo4os5doi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70036" y="5680452"/>
            <a:ext cx="363368" cy="709768"/>
          </a:xfrm>
          <a:prstGeom prst="rect">
            <a:avLst/>
          </a:prstGeom>
        </p:spPr>
      </p:pic>
      <p:pic>
        <p:nvPicPr>
          <p:cNvPr id="12" name="Image 6" descr="https://kimi-img.moonshot.cn/pub/slides/slides_tmpl/image/25-10-09-18:33:56-d3jov50s8jdo4os5dojg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61547" y="6019463"/>
            <a:ext cx="1454143" cy="25397"/>
          </a:xfrm>
          <a:prstGeom prst="rect">
            <a:avLst/>
          </a:prstGeom>
        </p:spPr>
      </p:pic>
      <p:sp>
        <p:nvSpPr>
          <p:cNvPr id="13" name="Shape 4"/>
          <p:cNvSpPr/>
          <p:nvPr/>
        </p:nvSpPr>
        <p:spPr>
          <a:xfrm>
            <a:off x="2616187" y="1282980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4" name="Text 5"/>
          <p:cNvSpPr/>
          <p:nvPr/>
        </p:nvSpPr>
        <p:spPr>
          <a:xfrm>
            <a:off x="2616187" y="1282980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6"/>
          <p:cNvSpPr/>
          <p:nvPr/>
        </p:nvSpPr>
        <p:spPr>
          <a:xfrm>
            <a:off x="2616187" y="1657581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Text 7"/>
          <p:cNvSpPr/>
          <p:nvPr/>
        </p:nvSpPr>
        <p:spPr>
          <a:xfrm>
            <a:off x="2616187" y="1657581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8"/>
          <p:cNvSpPr/>
          <p:nvPr/>
        </p:nvSpPr>
        <p:spPr>
          <a:xfrm>
            <a:off x="2616187" y="2032183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8" name="Text 9"/>
          <p:cNvSpPr/>
          <p:nvPr/>
        </p:nvSpPr>
        <p:spPr>
          <a:xfrm>
            <a:off x="2616187" y="2032183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0"/>
          <p:cNvSpPr/>
          <p:nvPr/>
        </p:nvSpPr>
        <p:spPr>
          <a:xfrm>
            <a:off x="2806685" y="1473455"/>
            <a:ext cx="184149" cy="18412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0" name="Text 11"/>
          <p:cNvSpPr/>
          <p:nvPr/>
        </p:nvSpPr>
        <p:spPr>
          <a:xfrm>
            <a:off x="2806685" y="1473455"/>
            <a:ext cx="184149" cy="18412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2"/>
          <p:cNvSpPr/>
          <p:nvPr/>
        </p:nvSpPr>
        <p:spPr>
          <a:xfrm>
            <a:off x="2990835" y="1657581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" name="Text 13"/>
          <p:cNvSpPr/>
          <p:nvPr/>
        </p:nvSpPr>
        <p:spPr>
          <a:xfrm>
            <a:off x="2990835" y="1657581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3" name="Shape 14"/>
          <p:cNvSpPr/>
          <p:nvPr/>
        </p:nvSpPr>
        <p:spPr>
          <a:xfrm>
            <a:off x="2990835" y="1282980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4" name="Text 15"/>
          <p:cNvSpPr/>
          <p:nvPr/>
        </p:nvSpPr>
        <p:spPr>
          <a:xfrm>
            <a:off x="2990835" y="1282980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5" name="Shape 16"/>
          <p:cNvSpPr/>
          <p:nvPr/>
        </p:nvSpPr>
        <p:spPr>
          <a:xfrm>
            <a:off x="2806685" y="1848056"/>
            <a:ext cx="184149" cy="18412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6" name="Text 17"/>
          <p:cNvSpPr/>
          <p:nvPr/>
        </p:nvSpPr>
        <p:spPr>
          <a:xfrm>
            <a:off x="2806685" y="1848056"/>
            <a:ext cx="184149" cy="18412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7" name="Shape 18"/>
          <p:cNvSpPr/>
          <p:nvPr/>
        </p:nvSpPr>
        <p:spPr>
          <a:xfrm>
            <a:off x="2990835" y="2032183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8" name="Text 19"/>
          <p:cNvSpPr/>
          <p:nvPr/>
        </p:nvSpPr>
        <p:spPr>
          <a:xfrm>
            <a:off x="2990835" y="2032183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9" name="Image 7" descr="https://kimi-img.moonshot.cn/pub/slides/slides_tmpl/image/25-10-09-18:33:56-d3jov50s8jdo4os5doj0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60828" y="495683"/>
            <a:ext cx="12700" cy="5904731"/>
          </a:xfrm>
          <a:prstGeom prst="rect">
            <a:avLst/>
          </a:prstGeom>
        </p:spPr>
      </p:pic>
      <p:pic>
        <p:nvPicPr>
          <p:cNvPr id="30" name="Image 8" descr="https://kimi-img.moonshot.cn/pub/slides/slides_tmpl/image/25-10-09-18:33:56-d3jov50s8jdo4os5dokg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0368" y="4172344"/>
            <a:ext cx="2216348" cy="22160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8:33:59-d3jov5os8jdo4os5dpt0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36120" y="2092553"/>
            <a:ext cx="383001" cy="200457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8:33:59-d3jov5os8jdo4os5dpt0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51540" y="2092553"/>
            <a:ext cx="383001" cy="200457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8:33:58-d3jov5gs8jdo4os5dpm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5957" y="5722933"/>
            <a:ext cx="337296" cy="662900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10-09-18:33:58-d3jov5gs8jdo4os5dpmg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109" y="5722933"/>
            <a:ext cx="337296" cy="662900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8:33:58-d3jov5gs8jdo4os5dpn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248" y="6048033"/>
            <a:ext cx="787396" cy="12699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476248" y="1242780"/>
            <a:ext cx="3666048" cy="95830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智能材料：光纤与纳米管在线感知</a:t>
            </a:r>
            <a:endParaRPr lang="en-US" sz="1600" dirty="0"/>
          </a:p>
        </p:txBody>
      </p:sp>
      <p:pic>
        <p:nvPicPr>
          <p:cNvPr id="8" name="Image 5" descr="https://kimi-img.moonshot.cn/pub/slides/slides_tmpl/image/25-10-09-18:33:59-d3jov5os8jdo4os5dpt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6167" y="617585"/>
            <a:ext cx="69433" cy="192495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10-09-18:33:58-d3jov5gs8jdo4os5dpr0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7415" y="779312"/>
            <a:ext cx="150924" cy="197472"/>
          </a:xfrm>
          <a:prstGeom prst="rect">
            <a:avLst/>
          </a:prstGeom>
        </p:spPr>
      </p:pic>
      <p:pic>
        <p:nvPicPr>
          <p:cNvPr id="10" name="Image 7" descr="https://kimi-img.moonshot.cn/pub/slides/slides_tmpl/image/25-10-09-18:33:59-d3jov5os8jdo4os5dps0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5175" y="779312"/>
            <a:ext cx="150924" cy="197472"/>
          </a:xfrm>
          <a:prstGeom prst="rect">
            <a:avLst/>
          </a:prstGeom>
        </p:spPr>
      </p:pic>
      <p:pic>
        <p:nvPicPr>
          <p:cNvPr id="11" name="Image 8" descr="https://kimi-img.moonshot.cn/pub/slides/slides_tmpl/image/25-10-09-18:33:59-d3jov5os8jdo4os5dpug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3459" y="715413"/>
            <a:ext cx="201887" cy="110784"/>
          </a:xfrm>
          <a:prstGeom prst="rect">
            <a:avLst/>
          </a:prstGeom>
        </p:spPr>
      </p:pic>
      <p:pic>
        <p:nvPicPr>
          <p:cNvPr id="12" name="Image 9" descr="https://kimi-img.moonshot.cn/pub/slides/slides_tmpl/image/25-10-09-18:33:57-d3jov58s8jdo4os5dp6g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5211" y="717097"/>
            <a:ext cx="201887" cy="110784"/>
          </a:xfrm>
          <a:prstGeom prst="rect">
            <a:avLst/>
          </a:prstGeom>
        </p:spPr>
      </p:pic>
      <p:pic>
        <p:nvPicPr>
          <p:cNvPr id="13" name="Image 10" descr="https://kimi-img.moonshot.cn/pub/slides/slides_tmpl/image/25-10-09-18:33:59-d3jov5os8jdo4os5dpv0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0887" y="2288540"/>
            <a:ext cx="24553" cy="4320000"/>
          </a:xfrm>
          <a:prstGeom prst="rect">
            <a:avLst/>
          </a:prstGeom>
        </p:spPr>
      </p:pic>
      <p:pic>
        <p:nvPicPr>
          <p:cNvPr id="14" name="Image 11" descr="https://kimi-img.moonshot.cn/pub/slides/slides_tmpl/image/25-10-09-18:33:59-d3jov5os8jdo4os5dpv0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36653" y="2292773"/>
            <a:ext cx="24553" cy="4272000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4495800" y="2387600"/>
            <a:ext cx="3241040" cy="71289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光纤传感灌浆料</a:t>
            </a:r>
            <a:endParaRPr lang="en-US" sz="1600" dirty="0"/>
          </a:p>
        </p:txBody>
      </p:sp>
      <p:sp>
        <p:nvSpPr>
          <p:cNvPr id="16" name="Text 2"/>
          <p:cNvSpPr/>
          <p:nvPr/>
        </p:nvSpPr>
        <p:spPr>
          <a:xfrm>
            <a:off x="4495800" y="3396827"/>
            <a:ext cx="3241040" cy="1690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光纤传感灌浆料的应变监测精度可达±5 με，通过在灌浆料中嵌入光纤传感器，可实时监测结构的应变变化。这种智能材料能够及时发现潜在的结构问题，为工程维护提供精准数据支持，实现结构的智能化监测与管理。</a:t>
            </a:r>
            <a:endParaRPr lang="en-US" sz="1600" dirty="0"/>
          </a:p>
        </p:txBody>
      </p:sp>
      <p:sp>
        <p:nvSpPr>
          <p:cNvPr id="17" name="Text 3"/>
          <p:cNvSpPr/>
          <p:nvPr/>
        </p:nvSpPr>
        <p:spPr>
          <a:xfrm>
            <a:off x="8280400" y="2387600"/>
            <a:ext cx="3241040" cy="71289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自感知型灌浆料</a:t>
            </a:r>
            <a:endParaRPr lang="en-US" sz="1600" dirty="0"/>
          </a:p>
        </p:txBody>
      </p:sp>
      <p:sp>
        <p:nvSpPr>
          <p:cNvPr id="18" name="Text 4"/>
          <p:cNvSpPr/>
          <p:nvPr/>
        </p:nvSpPr>
        <p:spPr>
          <a:xfrm>
            <a:off x="8280400" y="3396827"/>
            <a:ext cx="3241040" cy="1690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自感知型灌浆料中掺入0.1%的碳纳米管，电阻变化率超过15%，可实现对灌浆料内部状态的实时感知。碳纳米管的高导电性使其能够敏锐地感知结构的微小变化，为智能基础设施建设提供新型材料解决方案。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8:33:56-d3jov50s8jdo4os5doe0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32471" y="4175028"/>
            <a:ext cx="698403" cy="1196819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8:33:56-d3jov50s8jdo4os5dodg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452" y="4175028"/>
            <a:ext cx="698401" cy="1196819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8:33:56-d3jov50s8jdo4os5doe0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27480" y="2555989"/>
            <a:ext cx="698403" cy="1196819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10-09-18:33:56-d3jov50s8jdo4os5doe0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37461" y="2555989"/>
            <a:ext cx="698403" cy="1196819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8:33:56-d3jov50s8jdo4os5dod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7441" y="2555989"/>
            <a:ext cx="698401" cy="1196819"/>
          </a:xfrm>
          <a:prstGeom prst="rect">
            <a:avLst/>
          </a:prstGeom>
        </p:spPr>
      </p:pic>
      <p:pic>
        <p:nvPicPr>
          <p:cNvPr id="7" name="Image 5" descr="https://kimi-img.moonshot.cn/pub/slides/slides_tmpl/image/25-10-09-18:33:56-d3jov50s8jdo4os5doeg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34740" y="447"/>
            <a:ext cx="12700" cy="2393639"/>
          </a:xfrm>
          <a:prstGeom prst="rect">
            <a:avLst/>
          </a:prstGeom>
        </p:spPr>
      </p:pic>
      <p:pic>
        <p:nvPicPr>
          <p:cNvPr id="8" name="Image 6" descr="https://kimi-img.moonshot.cn/pub/slides/slides_tmpl/image/25-10-09-18:33:56-d3jov50s8jdo4os5dof0.sv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345" y="6375016"/>
            <a:ext cx="10147247" cy="12699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 rot="5400000">
            <a:off x="11207311" y="5649084"/>
            <a:ext cx="863596" cy="2539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10" name="Text 1"/>
          <p:cNvSpPr/>
          <p:nvPr/>
        </p:nvSpPr>
        <p:spPr>
          <a:xfrm>
            <a:off x="1371593" y="1327728"/>
            <a:ext cx="1960023" cy="8717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6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11" name="Text 2"/>
          <p:cNvSpPr/>
          <p:nvPr/>
        </p:nvSpPr>
        <p:spPr>
          <a:xfrm>
            <a:off x="1371593" y="506264"/>
            <a:ext cx="4576209" cy="72803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6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CONTENT</a:t>
            </a:r>
            <a:endParaRPr lang="en-US" sz="1600" dirty="0"/>
          </a:p>
        </p:txBody>
      </p:sp>
      <p:pic>
        <p:nvPicPr>
          <p:cNvPr id="12" name="Image 7" descr="https://kimi-img.moonshot.cn/pub/slides/slides_tmpl/image/25-10-09-18:33:56-d3jov50s8jdo4os5do5g.sv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0368" y="584571"/>
            <a:ext cx="109621" cy="303911"/>
          </a:xfrm>
          <a:prstGeom prst="rect">
            <a:avLst/>
          </a:prstGeom>
        </p:spPr>
      </p:pic>
      <p:pic>
        <p:nvPicPr>
          <p:cNvPr id="13" name="Image 8" descr="https://kimi-img.moonshot.cn/pub/slides/slides_tmpl/image/25-10-09-18:33:56-d3jov50s8jdo4os5do80.sv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3913" y="839901"/>
            <a:ext cx="238277" cy="311773"/>
          </a:xfrm>
          <a:prstGeom prst="rect">
            <a:avLst/>
          </a:prstGeom>
        </p:spPr>
      </p:pic>
      <p:pic>
        <p:nvPicPr>
          <p:cNvPr id="14" name="Image 9" descr="https://kimi-img.moonshot.cn/pub/slides/slides_tmpl/image/25-10-09-18:33:56-d3jov50s8jdo4os5do8g.sv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0921" y="839901"/>
            <a:ext cx="238277" cy="311773"/>
          </a:xfrm>
          <a:prstGeom prst="rect">
            <a:avLst/>
          </a:prstGeom>
        </p:spPr>
      </p:pic>
      <p:pic>
        <p:nvPicPr>
          <p:cNvPr id="15" name="Image 10" descr="https://kimi-img.moonshot.cn/pub/slides/slides_tmpl/image/25-10-09-18:33:56-d3jov50s8jdo4os5do9g.sv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3455" y="739019"/>
            <a:ext cx="318740" cy="174907"/>
          </a:xfrm>
          <a:prstGeom prst="rect">
            <a:avLst/>
          </a:prstGeom>
        </p:spPr>
      </p:pic>
      <p:pic>
        <p:nvPicPr>
          <p:cNvPr id="16" name="Image 11" descr="https://kimi-img.moonshot.cn/pub/slides/slides_tmpl/image/25-10-09-18:33:56-d3jov50s8jdo4os5doag.sv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6248" y="739019"/>
            <a:ext cx="318740" cy="174907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>
          <a:xfrm>
            <a:off x="1174744" y="2559164"/>
            <a:ext cx="412748" cy="5079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8" name="Text 4"/>
          <p:cNvSpPr/>
          <p:nvPr/>
        </p:nvSpPr>
        <p:spPr>
          <a:xfrm>
            <a:off x="1790692" y="3155985"/>
            <a:ext cx="1981189" cy="55872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分类与标准地图</a:t>
            </a:r>
            <a:endParaRPr lang="en-US" sz="1600" dirty="0"/>
          </a:p>
        </p:txBody>
      </p:sp>
      <p:sp>
        <p:nvSpPr>
          <p:cNvPr id="19" name="Text 5"/>
          <p:cNvSpPr/>
          <p:nvPr/>
        </p:nvSpPr>
        <p:spPr>
          <a:xfrm>
            <a:off x="4984724" y="2559164"/>
            <a:ext cx="457197" cy="5079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0" name="Text 6"/>
          <p:cNvSpPr/>
          <p:nvPr/>
        </p:nvSpPr>
        <p:spPr>
          <a:xfrm>
            <a:off x="5600672" y="3155985"/>
            <a:ext cx="1682741" cy="55872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关键性能指标拆解</a:t>
            </a:r>
            <a:endParaRPr lang="en-US" sz="1600" dirty="0"/>
          </a:p>
        </p:txBody>
      </p:sp>
      <p:sp>
        <p:nvSpPr>
          <p:cNvPr id="21" name="Text 7"/>
          <p:cNvSpPr/>
          <p:nvPr/>
        </p:nvSpPr>
        <p:spPr>
          <a:xfrm>
            <a:off x="8794705" y="2559164"/>
            <a:ext cx="469897" cy="5079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2" name="Text 8"/>
          <p:cNvSpPr/>
          <p:nvPr/>
        </p:nvSpPr>
        <p:spPr>
          <a:xfrm>
            <a:off x="9410652" y="3155985"/>
            <a:ext cx="1682741" cy="55872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施工与质量双控</a:t>
            </a:r>
            <a:endParaRPr lang="en-US" sz="1600" dirty="0"/>
          </a:p>
        </p:txBody>
      </p:sp>
      <p:sp>
        <p:nvSpPr>
          <p:cNvPr id="23" name="Text 9"/>
          <p:cNvSpPr/>
          <p:nvPr/>
        </p:nvSpPr>
        <p:spPr>
          <a:xfrm>
            <a:off x="3079735" y="4178203"/>
            <a:ext cx="476248" cy="5079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24" name="Text 10"/>
          <p:cNvSpPr/>
          <p:nvPr/>
        </p:nvSpPr>
        <p:spPr>
          <a:xfrm>
            <a:off x="3695681" y="4775025"/>
            <a:ext cx="1682741" cy="55872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通病诊断与速效对策</a:t>
            </a:r>
            <a:endParaRPr lang="en-US" sz="1600" dirty="0"/>
          </a:p>
        </p:txBody>
      </p:sp>
      <p:sp>
        <p:nvSpPr>
          <p:cNvPr id="25" name="Text 11"/>
          <p:cNvSpPr/>
          <p:nvPr/>
        </p:nvSpPr>
        <p:spPr>
          <a:xfrm>
            <a:off x="6889715" y="4178203"/>
            <a:ext cx="476248" cy="5079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26" name="Text 12"/>
          <p:cNvSpPr/>
          <p:nvPr/>
        </p:nvSpPr>
        <p:spPr>
          <a:xfrm>
            <a:off x="7505661" y="4775025"/>
            <a:ext cx="1981189" cy="55872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前沿赛道瞭望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6248" y="1270271"/>
            <a:ext cx="3666048" cy="91428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低碳技术：地质聚合物与固废双赢</a:t>
            </a:r>
            <a:endParaRPr lang="en-US" sz="1600" dirty="0"/>
          </a:p>
        </p:txBody>
      </p:sp>
      <p:pic>
        <p:nvPicPr>
          <p:cNvPr id="3" name="Image 0" descr="https://kimi-img.moonshot.cn/pub/slides/slides_tmpl/image/25-10-09-18:33:58-d3jov5gs8jdo4os5dpqg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6167" y="617585"/>
            <a:ext cx="69433" cy="192495"/>
          </a:xfrm>
          <a:prstGeom prst="rect">
            <a:avLst/>
          </a:prstGeom>
        </p:spPr>
      </p:pic>
      <p:pic>
        <p:nvPicPr>
          <p:cNvPr id="4" name="Image 1" descr="https://kimi-img.moonshot.cn/pub/slides/slides_tmpl/image/25-10-09-18:33:58-d3jov5gs8jdo4os5dpr0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415" y="779311"/>
            <a:ext cx="150924" cy="197472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09-18:33:59-d3jov5os8jdo4os5dps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175" y="779311"/>
            <a:ext cx="150924" cy="197472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8:33:58-d3jov5gs8jdo4os5dpr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459" y="715412"/>
            <a:ext cx="201887" cy="110784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8:33:59-d3jov5os8jdo4os5dpsg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5211" y="717096"/>
            <a:ext cx="201887" cy="110784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10-09-18:33:59-d3jov5os8jdo4os5dq6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0777" y="477736"/>
            <a:ext cx="3666048" cy="5902528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475827" y="2587413"/>
            <a:ext cx="3051387" cy="71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地质聚合物灌浆料</a:t>
            </a:r>
            <a:endParaRPr lang="en-US" sz="1600" dirty="0"/>
          </a:p>
        </p:txBody>
      </p:sp>
      <p:sp>
        <p:nvSpPr>
          <p:cNvPr id="10" name="Text 2"/>
          <p:cNvSpPr/>
          <p:nvPr/>
        </p:nvSpPr>
        <p:spPr>
          <a:xfrm>
            <a:off x="475827" y="3634740"/>
            <a:ext cx="3323167" cy="1690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地质聚合物灌浆料的CO₂排放量较传统水泥基灌浆料降低60%，同时强度可达70–90 MPa。这种低碳材料通过优化原料配方，减少碳排放，同时保持良好的力学性能，为灌浆料的可持续发展提供了新路径。</a:t>
            </a:r>
            <a:endParaRPr lang="en-US" sz="1600" dirty="0"/>
          </a:p>
        </p:txBody>
      </p:sp>
      <p:sp>
        <p:nvSpPr>
          <p:cNvPr id="11" name="Text 3"/>
          <p:cNvSpPr/>
          <p:nvPr/>
        </p:nvSpPr>
        <p:spPr>
          <a:xfrm>
            <a:off x="4279900" y="2587413"/>
            <a:ext cx="3051387" cy="71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固废基灌浆料</a:t>
            </a:r>
            <a:endParaRPr lang="en-US" sz="1600" dirty="0"/>
          </a:p>
        </p:txBody>
      </p:sp>
      <p:sp>
        <p:nvSpPr>
          <p:cNvPr id="12" name="Text 4"/>
          <p:cNvSpPr/>
          <p:nvPr/>
        </p:nvSpPr>
        <p:spPr>
          <a:xfrm>
            <a:off x="4279900" y="3634740"/>
            <a:ext cx="3323167" cy="1690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固废基灌浆料中钢渣掺量可达30%，抗硫酸盐系数≥0.9。利用工业副产物如钢渣等替代部分传统原料，不仅减少了废弃物的排放，还提高了灌浆料的耐久性能，实现了环保与性能的双赢。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8:33:59-d3jov5os8jdo4os5dq00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709339" y="1289329"/>
            <a:ext cx="12700" cy="1936497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892291" y="3940429"/>
            <a:ext cx="742947" cy="742853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FF73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892291" y="3940429"/>
            <a:ext cx="742947" cy="742853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6311867" y="5273756"/>
            <a:ext cx="742947" cy="742853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FF730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311867" y="5273756"/>
            <a:ext cx="742947" cy="742853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7" name="Image 1" descr="https://kimi-img.moonshot.cn/pub/slides/slides_tmpl/image/25-10-09-18:33:59-d3jov5os8jdo4os5dq0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9248" y="4406031"/>
            <a:ext cx="3751783" cy="1154501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10-09-18:33:57-d3jov58s8jdo4os5dp7g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9299" y="476635"/>
            <a:ext cx="69433" cy="192493"/>
          </a:xfrm>
          <a:prstGeom prst="rect">
            <a:avLst/>
          </a:prstGeom>
        </p:spPr>
      </p:pic>
      <p:pic>
        <p:nvPicPr>
          <p:cNvPr id="9" name="Image 3" descr="https://kimi-img.moonshot.cn/pub/slides/slides_tmpl/image/25-10-09-18:33:59-d3jov5os8jdo4os5dq10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10547" y="638363"/>
            <a:ext cx="150924" cy="197472"/>
          </a:xfrm>
          <a:prstGeom prst="rect">
            <a:avLst/>
          </a:prstGeom>
        </p:spPr>
      </p:pic>
      <p:pic>
        <p:nvPicPr>
          <p:cNvPr id="10" name="Image 4" descr="https://kimi-img.moonshot.cn/pub/slides/slides_tmpl/image/25-10-09-18:33:59-d3jov5os8jdo4os5dq1g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88307" y="638363"/>
            <a:ext cx="150924" cy="197472"/>
          </a:xfrm>
          <a:prstGeom prst="rect">
            <a:avLst/>
          </a:prstGeom>
        </p:spPr>
      </p:pic>
      <p:pic>
        <p:nvPicPr>
          <p:cNvPr id="11" name="Image 5" descr="https://kimi-img.moonshot.cn/pub/slides/slides_tmpl/image/25-10-09-18:33:57-d3jov58s8jdo4os5dp90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16589" y="574461"/>
            <a:ext cx="201887" cy="110785"/>
          </a:xfrm>
          <a:prstGeom prst="rect">
            <a:avLst/>
          </a:prstGeom>
        </p:spPr>
      </p:pic>
      <p:pic>
        <p:nvPicPr>
          <p:cNvPr id="12" name="Image 6" descr="https://kimi-img.moonshot.cn/pub/slides/slides_tmpl/image/25-10-09-18:33:57-d3jov58s8jdo4os5dp9g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28341" y="576147"/>
            <a:ext cx="201887" cy="110785"/>
          </a:xfrm>
          <a:prstGeom prst="rect">
            <a:avLst/>
          </a:prstGeom>
        </p:spPr>
      </p:pic>
      <p:pic>
        <p:nvPicPr>
          <p:cNvPr id="13" name="Image 7" descr="https://kimi-img.moonshot.cn/pub/slides/slides_tmpl/image/25-10-09-18:33:57-d3jov58s8jdo4os5dpa0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7561" y="6154420"/>
            <a:ext cx="160020" cy="290406"/>
          </a:xfrm>
          <a:prstGeom prst="rect">
            <a:avLst/>
          </a:prstGeom>
        </p:spPr>
      </p:pic>
      <p:pic>
        <p:nvPicPr>
          <p:cNvPr id="14" name="Image 8" descr="https://kimi-img.moonshot.cn/pub/slides/slides_tmpl/image/25-10-09-18:33:57-d3jov58s8jdo4os5dpb0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7860" y="6154420"/>
            <a:ext cx="166793" cy="291253"/>
          </a:xfrm>
          <a:prstGeom prst="rect">
            <a:avLst/>
          </a:prstGeom>
        </p:spPr>
      </p:pic>
      <p:pic>
        <p:nvPicPr>
          <p:cNvPr id="15" name="Image 9" descr="https://kimi-img.moonshot.cn/pub/slides/slides_tmpl/image/25-10-09-18:33:57-d3jov58s8jdo4os5dpag.sv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5827" y="6283960"/>
            <a:ext cx="330200" cy="25400"/>
          </a:xfrm>
          <a:prstGeom prst="rect">
            <a:avLst/>
          </a:prstGeom>
        </p:spPr>
      </p:pic>
      <p:sp>
        <p:nvSpPr>
          <p:cNvPr id="16" name="Text 4"/>
          <p:cNvSpPr/>
          <p:nvPr/>
        </p:nvSpPr>
        <p:spPr>
          <a:xfrm>
            <a:off x="8049641" y="5273316"/>
            <a:ext cx="3666048" cy="12148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32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数字赋能：BIM+物联网让灌浆可预测</a:t>
            </a:r>
            <a:endParaRPr lang="en-US" sz="1600" dirty="0"/>
          </a:p>
        </p:txBody>
      </p:sp>
      <p:pic>
        <p:nvPicPr>
          <p:cNvPr id="17" name="Image 10" descr="https://kimi-img.moonshot.cn/pub/slides/slides_tmpl/image/25-10-09-18:33:59-d3jov5os8jdo4os5dq20.sv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860412" y="4769944"/>
            <a:ext cx="69433" cy="192493"/>
          </a:xfrm>
          <a:prstGeom prst="rect">
            <a:avLst/>
          </a:prstGeom>
        </p:spPr>
      </p:pic>
      <p:pic>
        <p:nvPicPr>
          <p:cNvPr id="18" name="Image 11" descr="https://kimi-img.moonshot.cn/pub/slides/slides_tmpl/image/25-10-09-18:33:59-d3jov5os8jdo4os5dq2g.sv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881660" y="4931671"/>
            <a:ext cx="150924" cy="197472"/>
          </a:xfrm>
          <a:prstGeom prst="rect">
            <a:avLst/>
          </a:prstGeom>
        </p:spPr>
      </p:pic>
      <p:pic>
        <p:nvPicPr>
          <p:cNvPr id="19" name="Image 12" descr="https://kimi-img.moonshot.cn/pub/slides/slides_tmpl/image/25-10-09-18:33:59-d3jov5os8jdo4os5dq3g.sv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759420" y="4931671"/>
            <a:ext cx="150924" cy="197472"/>
          </a:xfrm>
          <a:prstGeom prst="rect">
            <a:avLst/>
          </a:prstGeom>
        </p:spPr>
      </p:pic>
      <p:pic>
        <p:nvPicPr>
          <p:cNvPr id="20" name="Image 13" descr="https://kimi-img.moonshot.cn/pub/slides/slides_tmpl/image/25-10-09-18:33:59-d3jov5os8jdo4os5dq30.sv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887704" y="4867769"/>
            <a:ext cx="201887" cy="110785"/>
          </a:xfrm>
          <a:prstGeom prst="rect">
            <a:avLst/>
          </a:prstGeom>
        </p:spPr>
      </p:pic>
      <p:pic>
        <p:nvPicPr>
          <p:cNvPr id="21" name="Image 14" descr="https://kimi-img.moonshot.cn/pub/slides/slides_tmpl/image/25-10-09-18:33:59-d3jov5os8jdo4os5dq40.sv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699456" y="4869456"/>
            <a:ext cx="201887" cy="110785"/>
          </a:xfrm>
          <a:prstGeom prst="rect">
            <a:avLst/>
          </a:prstGeom>
        </p:spPr>
      </p:pic>
      <p:sp>
        <p:nvSpPr>
          <p:cNvPr id="22" name="Text 5"/>
          <p:cNvSpPr/>
          <p:nvPr/>
        </p:nvSpPr>
        <p:spPr>
          <a:xfrm>
            <a:off x="2010823" y="4175349"/>
            <a:ext cx="512231" cy="3407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135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3" name="Text 6"/>
          <p:cNvSpPr/>
          <p:nvPr/>
        </p:nvSpPr>
        <p:spPr>
          <a:xfrm>
            <a:off x="476248" y="476635"/>
            <a:ext cx="4070329" cy="35767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BIM灌浆模拟</a:t>
            </a:r>
            <a:endParaRPr lang="en-US" sz="1600" dirty="0"/>
          </a:p>
        </p:txBody>
      </p:sp>
      <p:sp>
        <p:nvSpPr>
          <p:cNvPr id="24" name="Text 7"/>
          <p:cNvSpPr/>
          <p:nvPr/>
        </p:nvSpPr>
        <p:spPr>
          <a:xfrm>
            <a:off x="476248" y="1200440"/>
            <a:ext cx="3621597" cy="16909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BIM灌浆模拟的空腔填充率预测精度超过95%，通过建立数字化模型，可提前模拟灌浆过程，预测可能出现的问题，优化施工方案，提高灌浆质量与效率，为复杂工程的灌浆施工提供有力支持。</a:t>
            </a:r>
            <a:endParaRPr lang="en-US" sz="1600" dirty="0"/>
          </a:p>
        </p:txBody>
      </p:sp>
      <p:sp>
        <p:nvSpPr>
          <p:cNvPr id="25" name="Text 8"/>
          <p:cNvSpPr/>
          <p:nvPr/>
        </p:nvSpPr>
        <p:spPr>
          <a:xfrm>
            <a:off x="6405001" y="5508677"/>
            <a:ext cx="512231" cy="3407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135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6" name="Text 9"/>
          <p:cNvSpPr/>
          <p:nvPr/>
        </p:nvSpPr>
        <p:spPr>
          <a:xfrm>
            <a:off x="4876775" y="1651232"/>
            <a:ext cx="4070329" cy="35767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物联网养护监控</a:t>
            </a:r>
            <a:endParaRPr lang="en-US" sz="1600" dirty="0"/>
          </a:p>
        </p:txBody>
      </p:sp>
      <p:sp>
        <p:nvSpPr>
          <p:cNvPr id="27" name="Text 10"/>
          <p:cNvSpPr/>
          <p:nvPr/>
        </p:nvSpPr>
        <p:spPr>
          <a:xfrm>
            <a:off x="4876776" y="2375039"/>
            <a:ext cx="3621597" cy="16909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物联网养护监控系统可实现温湿度偏差预警，精度达到±2 ℃/±5% RH。通过实时监测养护环境的温湿度，及时调整养护条件，确保灌浆料在最佳环境下发展强度，保障施工质量。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72767" y="476673"/>
            <a:ext cx="5242560" cy="2108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48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典型配方速查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446615" y="476635"/>
            <a:ext cx="922861" cy="294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SECTIONS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 rot="16200000">
            <a:off x="11188028" y="3985668"/>
            <a:ext cx="922861" cy="294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SECTIONS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779915" y="3924235"/>
            <a:ext cx="1639933" cy="16734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8495" dirty="0">
                <a:solidFill>
                  <a:srgbClr val="F6FE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10-09-18:33:56-d3jov50s8jdo4os5dog0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0520" y="5272859"/>
            <a:ext cx="174392" cy="483480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10-09-18:33:56-d3jov50s8jdo4os5dog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885" y="5679069"/>
            <a:ext cx="379068" cy="49598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10-09-18:33:56-d3jov50s8jdo4os5doh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860" y="5679069"/>
            <a:ext cx="379068" cy="495985"/>
          </a:xfrm>
          <a:prstGeom prst="rect">
            <a:avLst/>
          </a:prstGeom>
        </p:spPr>
      </p:pic>
      <p:pic>
        <p:nvPicPr>
          <p:cNvPr id="9" name="Image 3" descr="https://kimi-img.moonshot.cn/pub/slides/slides_tmpl/image/25-10-09-18:33:56-d3jov50s8jdo4os5doh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065" y="5518560"/>
            <a:ext cx="507072" cy="278253"/>
          </a:xfrm>
          <a:prstGeom prst="rect">
            <a:avLst/>
          </a:prstGeom>
        </p:spPr>
      </p:pic>
      <p:pic>
        <p:nvPicPr>
          <p:cNvPr id="10" name="Image 4" descr="https://kimi-img.moonshot.cn/pub/slides/slides_tmpl/image/25-10-09-18:33:56-d3jov50s8jdo4os5doi0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6248" y="5518560"/>
            <a:ext cx="507072" cy="278253"/>
          </a:xfrm>
          <a:prstGeom prst="rect">
            <a:avLst/>
          </a:prstGeom>
        </p:spPr>
      </p:pic>
      <p:pic>
        <p:nvPicPr>
          <p:cNvPr id="11" name="Image 5" descr="https://kimi-img.moonshot.cn/pub/slides/slides_tmpl/image/25-10-09-18:33:56-d3jov50s8jdo4os5doi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70036" y="5680452"/>
            <a:ext cx="363368" cy="709768"/>
          </a:xfrm>
          <a:prstGeom prst="rect">
            <a:avLst/>
          </a:prstGeom>
        </p:spPr>
      </p:pic>
      <p:pic>
        <p:nvPicPr>
          <p:cNvPr id="12" name="Image 6" descr="https://kimi-img.moonshot.cn/pub/slides/slides_tmpl/image/25-10-09-18:33:56-d3jov50s8jdo4os5dojg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61547" y="6019463"/>
            <a:ext cx="1454143" cy="25397"/>
          </a:xfrm>
          <a:prstGeom prst="rect">
            <a:avLst/>
          </a:prstGeom>
        </p:spPr>
      </p:pic>
      <p:sp>
        <p:nvSpPr>
          <p:cNvPr id="13" name="Shape 4"/>
          <p:cNvSpPr/>
          <p:nvPr/>
        </p:nvSpPr>
        <p:spPr>
          <a:xfrm>
            <a:off x="2616187" y="1282980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4" name="Text 5"/>
          <p:cNvSpPr/>
          <p:nvPr/>
        </p:nvSpPr>
        <p:spPr>
          <a:xfrm>
            <a:off x="2616187" y="1282980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6"/>
          <p:cNvSpPr/>
          <p:nvPr/>
        </p:nvSpPr>
        <p:spPr>
          <a:xfrm>
            <a:off x="2616187" y="1657581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Text 7"/>
          <p:cNvSpPr/>
          <p:nvPr/>
        </p:nvSpPr>
        <p:spPr>
          <a:xfrm>
            <a:off x="2616187" y="1657581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8"/>
          <p:cNvSpPr/>
          <p:nvPr/>
        </p:nvSpPr>
        <p:spPr>
          <a:xfrm>
            <a:off x="2616187" y="2032183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8" name="Text 9"/>
          <p:cNvSpPr/>
          <p:nvPr/>
        </p:nvSpPr>
        <p:spPr>
          <a:xfrm>
            <a:off x="2616187" y="2032183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0"/>
          <p:cNvSpPr/>
          <p:nvPr/>
        </p:nvSpPr>
        <p:spPr>
          <a:xfrm>
            <a:off x="2806685" y="1473455"/>
            <a:ext cx="184149" cy="18412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0" name="Text 11"/>
          <p:cNvSpPr/>
          <p:nvPr/>
        </p:nvSpPr>
        <p:spPr>
          <a:xfrm>
            <a:off x="2806685" y="1473455"/>
            <a:ext cx="184149" cy="18412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2"/>
          <p:cNvSpPr/>
          <p:nvPr/>
        </p:nvSpPr>
        <p:spPr>
          <a:xfrm>
            <a:off x="2990835" y="1657581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" name="Text 13"/>
          <p:cNvSpPr/>
          <p:nvPr/>
        </p:nvSpPr>
        <p:spPr>
          <a:xfrm>
            <a:off x="2990835" y="1657581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3" name="Shape 14"/>
          <p:cNvSpPr/>
          <p:nvPr/>
        </p:nvSpPr>
        <p:spPr>
          <a:xfrm>
            <a:off x="2990835" y="1282980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4" name="Text 15"/>
          <p:cNvSpPr/>
          <p:nvPr/>
        </p:nvSpPr>
        <p:spPr>
          <a:xfrm>
            <a:off x="2990835" y="1282980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5" name="Shape 16"/>
          <p:cNvSpPr/>
          <p:nvPr/>
        </p:nvSpPr>
        <p:spPr>
          <a:xfrm>
            <a:off x="2806685" y="1848056"/>
            <a:ext cx="184149" cy="18412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6" name="Text 17"/>
          <p:cNvSpPr/>
          <p:nvPr/>
        </p:nvSpPr>
        <p:spPr>
          <a:xfrm>
            <a:off x="2806685" y="1848056"/>
            <a:ext cx="184149" cy="18412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7" name="Shape 18"/>
          <p:cNvSpPr/>
          <p:nvPr/>
        </p:nvSpPr>
        <p:spPr>
          <a:xfrm>
            <a:off x="2990835" y="2032183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8" name="Text 19"/>
          <p:cNvSpPr/>
          <p:nvPr/>
        </p:nvSpPr>
        <p:spPr>
          <a:xfrm>
            <a:off x="2990835" y="2032183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9" name="Image 7" descr="https://kimi-img.moonshot.cn/pub/slides/slides_tmpl/image/25-10-09-18:33:56-d3jov50s8jdo4os5doj0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60828" y="495683"/>
            <a:ext cx="12700" cy="5904731"/>
          </a:xfrm>
          <a:prstGeom prst="rect">
            <a:avLst/>
          </a:prstGeom>
        </p:spPr>
      </p:pic>
      <p:pic>
        <p:nvPicPr>
          <p:cNvPr id="30" name="Image 8" descr="https://kimi-img.moonshot.cn/pub/slides/slides_tmpl/image/25-10-09-18:33:56-d3jov50s8jdo4os5dokg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0368" y="4172344"/>
            <a:ext cx="2216348" cy="22160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8:34:00-d3jov60s8jdo4os5dqp0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452860" y="6038427"/>
            <a:ext cx="104140" cy="192193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8:34:00-d3jov60s8jdo4os5dqq0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9229" y="6200237"/>
            <a:ext cx="149837" cy="197472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8:34:00-d3jov60s8jdo4os5dqpg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87872" y="6200237"/>
            <a:ext cx="149837" cy="197472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10-09-18:34:00-d3jov60s8jdo4os5dqq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01120" y="6136640"/>
            <a:ext cx="215053" cy="110913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8:34:00-d3jov60s8jdo4os5dqr0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14007" y="6138333"/>
            <a:ext cx="215053" cy="110913"/>
          </a:xfrm>
          <a:prstGeom prst="rect">
            <a:avLst/>
          </a:prstGeom>
        </p:spPr>
      </p:pic>
      <p:sp>
        <p:nvSpPr>
          <p:cNvPr id="7" name="Shape 0"/>
          <p:cNvSpPr/>
          <p:nvPr/>
        </p:nvSpPr>
        <p:spPr>
          <a:xfrm>
            <a:off x="1631941" y="2329715"/>
            <a:ext cx="742947" cy="742853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FF7300"/>
            </a:solidFill>
            <a:prstDash val="solid"/>
          </a:ln>
        </p:spPr>
      </p:sp>
      <p:sp>
        <p:nvSpPr>
          <p:cNvPr id="8" name="Text 1"/>
          <p:cNvSpPr/>
          <p:nvPr/>
        </p:nvSpPr>
        <p:spPr>
          <a:xfrm>
            <a:off x="1631941" y="2329715"/>
            <a:ext cx="742947" cy="742853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2"/>
          <p:cNvSpPr/>
          <p:nvPr/>
        </p:nvSpPr>
        <p:spPr>
          <a:xfrm>
            <a:off x="5721320" y="1719773"/>
            <a:ext cx="742947" cy="742853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FF7300"/>
            </a:solidFill>
            <a:prstDash val="solid"/>
          </a:ln>
        </p:spPr>
      </p:sp>
      <p:sp>
        <p:nvSpPr>
          <p:cNvPr id="10" name="Text 3"/>
          <p:cNvSpPr/>
          <p:nvPr/>
        </p:nvSpPr>
        <p:spPr>
          <a:xfrm>
            <a:off x="5721320" y="1719773"/>
            <a:ext cx="742947" cy="742853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4"/>
          <p:cNvSpPr/>
          <p:nvPr/>
        </p:nvSpPr>
        <p:spPr>
          <a:xfrm>
            <a:off x="9791649" y="1041675"/>
            <a:ext cx="742947" cy="742853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FF7300"/>
            </a:solidFill>
            <a:prstDash val="solid"/>
          </a:ln>
        </p:spPr>
      </p:sp>
      <p:sp>
        <p:nvSpPr>
          <p:cNvPr id="12" name="Text 5"/>
          <p:cNvSpPr/>
          <p:nvPr/>
        </p:nvSpPr>
        <p:spPr>
          <a:xfrm>
            <a:off x="9791649" y="1041675"/>
            <a:ext cx="742947" cy="742853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3" name="Image 5" descr="https://kimi-img.moonshot.cn/pub/slides/slides_tmpl/image/25-10-09-18:34:00-d3jov60s8jdo4os5dqr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57949" y="2163152"/>
            <a:ext cx="3402535" cy="564187"/>
          </a:xfrm>
          <a:prstGeom prst="rect">
            <a:avLst/>
          </a:prstGeom>
        </p:spPr>
      </p:pic>
      <p:pic>
        <p:nvPicPr>
          <p:cNvPr id="14" name="Image 6" descr="https://kimi-img.moonshot.cn/pub/slides/slides_tmpl/image/25-10-09-18:34:00-d3jov60s8jdo4os5dqs0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47328" y="1500664"/>
            <a:ext cx="3380309" cy="529108"/>
          </a:xfrm>
          <a:prstGeom prst="rect">
            <a:avLst/>
          </a:prstGeom>
        </p:spPr>
      </p:pic>
      <p:pic>
        <p:nvPicPr>
          <p:cNvPr id="15" name="Image 7" descr="https://kimi-img.moonshot.cn/pub/slides/slides_tmpl/image/25-10-09-18:34:00-d3jov60s8jdo4os5dqt0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15305" y="6319136"/>
            <a:ext cx="2393937" cy="12699"/>
          </a:xfrm>
          <a:prstGeom prst="rect">
            <a:avLst/>
          </a:prstGeom>
        </p:spPr>
      </p:pic>
      <p:sp>
        <p:nvSpPr>
          <p:cNvPr id="16" name="Text 6"/>
          <p:cNvSpPr/>
          <p:nvPr/>
        </p:nvSpPr>
        <p:spPr>
          <a:xfrm>
            <a:off x="476248" y="1168273"/>
            <a:ext cx="3666048" cy="95830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通用到超高强：一条强度梯度配方轴</a:t>
            </a:r>
            <a:endParaRPr lang="en-US" sz="1600" dirty="0"/>
          </a:p>
        </p:txBody>
      </p:sp>
      <p:pic>
        <p:nvPicPr>
          <p:cNvPr id="17" name="Image 8" descr="https://kimi-img.moonshot.cn/pub/slides/slides_tmpl/image/25-10-09-18:33:59-d3jov5os8jdo4os5dptg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6004" y="524452"/>
            <a:ext cx="69395" cy="192307"/>
          </a:xfrm>
          <a:prstGeom prst="rect">
            <a:avLst/>
          </a:prstGeom>
        </p:spPr>
      </p:pic>
      <p:pic>
        <p:nvPicPr>
          <p:cNvPr id="18" name="Image 9" descr="https://kimi-img.moonshot.cn/pub/slides/slides_tmpl/image/25-10-09-18:33:58-d3jov5gs8jdo4os5dpr0.sv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7161" y="686261"/>
            <a:ext cx="150638" cy="197390"/>
          </a:xfrm>
          <a:prstGeom prst="rect">
            <a:avLst/>
          </a:prstGeom>
        </p:spPr>
      </p:pic>
      <p:pic>
        <p:nvPicPr>
          <p:cNvPr id="19" name="Image 10" descr="https://kimi-img.moonshot.cn/pub/slides/slides_tmpl/image/25-10-09-18:33:59-d3jov5os8jdo4os5dps0.sv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65297" y="686261"/>
            <a:ext cx="150638" cy="197390"/>
          </a:xfrm>
          <a:prstGeom prst="rect">
            <a:avLst/>
          </a:prstGeom>
        </p:spPr>
      </p:pic>
      <p:pic>
        <p:nvPicPr>
          <p:cNvPr id="20" name="Image 11" descr="https://kimi-img.moonshot.cn/pub/slides/slides_tmpl/image/25-10-09-18:33:59-d3jov5os8jdo4os5dpug.sv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93085" y="622723"/>
            <a:ext cx="201415" cy="110979"/>
          </a:xfrm>
          <a:prstGeom prst="rect">
            <a:avLst/>
          </a:prstGeom>
        </p:spPr>
      </p:pic>
      <p:pic>
        <p:nvPicPr>
          <p:cNvPr id="21" name="Image 12" descr="https://kimi-img.moonshot.cn/pub/slides/slides_tmpl/image/25-10-09-18:33:57-d3jov58s8jdo4os5dp6g.sv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05211" y="624418"/>
            <a:ext cx="201415" cy="110979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750475" y="2527381"/>
            <a:ext cx="512231" cy="3407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3" name="Text 8"/>
          <p:cNvSpPr/>
          <p:nvPr/>
        </p:nvSpPr>
        <p:spPr>
          <a:xfrm>
            <a:off x="452120" y="3506047"/>
            <a:ext cx="3265593" cy="1989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通用型配方</a:t>
            </a:r>
            <a:endParaRPr lang="en-US" sz="1600" dirty="0"/>
          </a:p>
        </p:txBody>
      </p:sp>
      <p:sp>
        <p:nvSpPr>
          <p:cNvPr id="24" name="Text 9"/>
          <p:cNvSpPr/>
          <p:nvPr/>
        </p:nvSpPr>
        <p:spPr>
          <a:xfrm>
            <a:off x="448733" y="4085167"/>
            <a:ext cx="3666067" cy="19388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通用型灌浆料强度≥60 MPa，流动度≥300 mm，适用于设备基础二次灌浆与地脚螺栓固定。其配方以普通水泥为基础，添加适量减水剂与膨胀剂，满足常规工程的强度与施工性能要求。</a:t>
            </a:r>
            <a:endParaRPr lang="en-US" sz="1600" dirty="0"/>
          </a:p>
        </p:txBody>
      </p:sp>
      <p:sp>
        <p:nvSpPr>
          <p:cNvPr id="25" name="Text 10"/>
          <p:cNvSpPr/>
          <p:nvPr/>
        </p:nvSpPr>
        <p:spPr>
          <a:xfrm>
            <a:off x="5839855" y="1917441"/>
            <a:ext cx="512231" cy="3407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6" name="Text 11"/>
          <p:cNvSpPr/>
          <p:nvPr/>
        </p:nvSpPr>
        <p:spPr>
          <a:xfrm>
            <a:off x="4378113" y="3105573"/>
            <a:ext cx="3265593" cy="33612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高强型配方</a:t>
            </a:r>
            <a:endParaRPr lang="en-US" sz="1600" dirty="0"/>
          </a:p>
        </p:txBody>
      </p:sp>
      <p:sp>
        <p:nvSpPr>
          <p:cNvPr id="27" name="Text 12"/>
          <p:cNvSpPr/>
          <p:nvPr/>
        </p:nvSpPr>
        <p:spPr>
          <a:xfrm>
            <a:off x="4275667" y="3821853"/>
            <a:ext cx="3666067" cy="19388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高强型灌浆料强度等级达到80 MPa，通过优化水泥与矿物掺合料的比例，提高浆体的密实度与强度。其配方中适量增加硅灰与矿粉的掺量，进一步提升灌浆料的力学性能，适用于对强度要求较高的工程。</a:t>
            </a:r>
            <a:endParaRPr lang="en-US" sz="1600" dirty="0"/>
          </a:p>
        </p:txBody>
      </p:sp>
      <p:sp>
        <p:nvSpPr>
          <p:cNvPr id="28" name="Text 13"/>
          <p:cNvSpPr/>
          <p:nvPr/>
        </p:nvSpPr>
        <p:spPr>
          <a:xfrm>
            <a:off x="9884783" y="1239341"/>
            <a:ext cx="512231" cy="3407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9" name="Text 14"/>
          <p:cNvSpPr/>
          <p:nvPr/>
        </p:nvSpPr>
        <p:spPr>
          <a:xfrm>
            <a:off x="8217747" y="2415540"/>
            <a:ext cx="3402753" cy="34120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超高强型配方</a:t>
            </a:r>
            <a:endParaRPr lang="en-US" sz="1600" dirty="0"/>
          </a:p>
        </p:txBody>
      </p:sp>
      <p:sp>
        <p:nvSpPr>
          <p:cNvPr id="30" name="Text 15"/>
          <p:cNvSpPr/>
          <p:nvPr/>
        </p:nvSpPr>
        <p:spPr>
          <a:xfrm>
            <a:off x="8084820" y="3136900"/>
            <a:ext cx="3666067" cy="19388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超高强型灌浆料强度等级达到120 MPa，主要用于核电站等重型结构。其配方中采用高强度水泥，并大幅增加硅灰等活性矿物掺合料的掺量，同时严格控制水胶比，确保灌浆料具有极高的强度与耐久性。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8:33:58-d3jov5gs8jdo4os5dpj0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22800" y="2622655"/>
            <a:ext cx="6351" cy="341585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8:33:58-d3jov5gs8jdo4os5dpj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12513" y="2933764"/>
            <a:ext cx="6351" cy="2552368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8:33:56-d3jov50s8jdo4os5dopg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240" y="2220060"/>
            <a:ext cx="51329" cy="142308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10-09-18:33:58-d3jov5gs8jdo4os5dpl0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1948" y="2339621"/>
            <a:ext cx="111573" cy="145988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8:33:58-d3jov5gs8jdo4os5dpkg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1579" y="2339621"/>
            <a:ext cx="111573" cy="145988"/>
          </a:xfrm>
          <a:prstGeom prst="rect">
            <a:avLst/>
          </a:prstGeom>
        </p:spPr>
      </p:pic>
      <p:pic>
        <p:nvPicPr>
          <p:cNvPr id="7" name="Image 5" descr="https://kimi-img.moonshot.cn/pub/slides/slides_tmpl/image/25-10-09-18:33:58-d3jov5gs8jdo4os5dpl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6415" y="2292380"/>
            <a:ext cx="149252" cy="81901"/>
          </a:xfrm>
          <a:prstGeom prst="rect">
            <a:avLst/>
          </a:prstGeom>
        </p:spPr>
      </p:pic>
      <p:pic>
        <p:nvPicPr>
          <p:cNvPr id="8" name="Image 6" descr="https://kimi-img.moonshot.cn/pub/slides/slides_tmpl/image/25-10-09-18:33:58-d3jov5gs8jdo4os5dpm0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7245" y="2292380"/>
            <a:ext cx="149252" cy="81901"/>
          </a:xfrm>
          <a:prstGeom prst="rect">
            <a:avLst/>
          </a:prstGeom>
        </p:spPr>
      </p:pic>
      <p:pic>
        <p:nvPicPr>
          <p:cNvPr id="9" name="Image 7" descr="https://kimi-img.moonshot.cn/pub/slides/slides_tmpl/image/25-10-09-18:33:56-d3jov50s8jdo4os5dopg.sv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1217" y="2220060"/>
            <a:ext cx="51329" cy="142308"/>
          </a:xfrm>
          <a:prstGeom prst="rect">
            <a:avLst/>
          </a:prstGeom>
        </p:spPr>
      </p:pic>
      <p:pic>
        <p:nvPicPr>
          <p:cNvPr id="10" name="Image 8" descr="https://kimi-img.moonshot.cn/pub/slides/slides_tmpl/image/25-10-09-18:33:58-d3jov5gs8jdo4os5dpl0.sv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6925" y="2339623"/>
            <a:ext cx="111573" cy="145988"/>
          </a:xfrm>
          <a:prstGeom prst="rect">
            <a:avLst/>
          </a:prstGeom>
        </p:spPr>
      </p:pic>
      <p:pic>
        <p:nvPicPr>
          <p:cNvPr id="11" name="Image 9" descr="https://kimi-img.moonshot.cn/pub/slides/slides_tmpl/image/25-10-09-18:33:58-d3jov5gs8jdo4os5dpkg.sv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46556" y="2339623"/>
            <a:ext cx="111573" cy="145988"/>
          </a:xfrm>
          <a:prstGeom prst="rect">
            <a:avLst/>
          </a:prstGeom>
        </p:spPr>
      </p:pic>
      <p:pic>
        <p:nvPicPr>
          <p:cNvPr id="12" name="Image 10" descr="https://kimi-img.moonshot.cn/pub/slides/slides_tmpl/image/25-10-09-18:33:58-d3jov5gs8jdo4os5dplg.sv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41393" y="2292381"/>
            <a:ext cx="149252" cy="81901"/>
          </a:xfrm>
          <a:prstGeom prst="rect">
            <a:avLst/>
          </a:prstGeom>
        </p:spPr>
      </p:pic>
      <p:pic>
        <p:nvPicPr>
          <p:cNvPr id="13" name="Image 11" descr="https://kimi-img.moonshot.cn/pub/slides/slides_tmpl/image/25-10-09-18:33:58-d3jov5gs8jdo4os5dpm0.sv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02224" y="2292381"/>
            <a:ext cx="149252" cy="81901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7323629" y="559625"/>
            <a:ext cx="4392060" cy="113203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40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风电与核电：疲劳和辐照的双极限配方</a:t>
            </a:r>
            <a:endParaRPr lang="en-US" sz="1600" dirty="0"/>
          </a:p>
        </p:txBody>
      </p:sp>
      <p:pic>
        <p:nvPicPr>
          <p:cNvPr id="15" name="Image 12" descr="https://kimi-img.moonshot.cn/pub/slides/slides_tmpl/image/25-10-09-18:33:58-d3jov5gs8jdo4os5dpmg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55957" y="472168"/>
            <a:ext cx="337296" cy="662900"/>
          </a:xfrm>
          <a:prstGeom prst="rect">
            <a:avLst/>
          </a:prstGeom>
        </p:spPr>
      </p:pic>
      <p:pic>
        <p:nvPicPr>
          <p:cNvPr id="16" name="Image 13" descr="https://kimi-img.moonshot.cn/pub/slides/slides_tmpl/image/25-10-09-18:33:58-d3jov5gs8jdo4os5dpmg.sv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2109" y="472168"/>
            <a:ext cx="337296" cy="662900"/>
          </a:xfrm>
          <a:prstGeom prst="rect">
            <a:avLst/>
          </a:prstGeom>
        </p:spPr>
      </p:pic>
      <p:pic>
        <p:nvPicPr>
          <p:cNvPr id="17" name="Image 14" descr="https://kimi-img.moonshot.cn/pub/slides/slides_tmpl/image/25-10-09-18:33:58-d3jov5gs8jdo4os5dpn0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6248" y="797268"/>
            <a:ext cx="787396" cy="12699"/>
          </a:xfrm>
          <a:prstGeom prst="rect">
            <a:avLst/>
          </a:prstGeom>
        </p:spPr>
      </p:pic>
      <p:pic>
        <p:nvPicPr>
          <p:cNvPr id="18" name="Image 15" descr="https://kimi-img.moonshot.cn/pub/slides/slides_tmpl/image/25-10-09-18:33:58-d3jov5gs8jdo4os5dpng.sv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455565" y="590920"/>
            <a:ext cx="79740" cy="221075"/>
          </a:xfrm>
          <a:prstGeom prst="rect">
            <a:avLst/>
          </a:prstGeom>
        </p:spPr>
      </p:pic>
      <p:pic>
        <p:nvPicPr>
          <p:cNvPr id="19" name="Image 16" descr="https://kimi-img.moonshot.cn/pub/slides/slides_tmpl/image/25-10-09-18:33:58-d3jov5gs8jdo4os5dpo0.sv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479967" y="776659"/>
            <a:ext cx="173331" cy="226792"/>
          </a:xfrm>
          <a:prstGeom prst="rect">
            <a:avLst/>
          </a:prstGeom>
        </p:spPr>
      </p:pic>
      <p:pic>
        <p:nvPicPr>
          <p:cNvPr id="20" name="Image 17" descr="https://kimi-img.moonshot.cn/pub/slides/slides_tmpl/image/25-10-09-18:33:58-d3jov5gs8jdo4os5dpp0.sv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339580" y="776659"/>
            <a:ext cx="173331" cy="226792"/>
          </a:xfrm>
          <a:prstGeom prst="rect">
            <a:avLst/>
          </a:prstGeom>
        </p:spPr>
      </p:pic>
      <p:pic>
        <p:nvPicPr>
          <p:cNvPr id="21" name="Image 18" descr="https://kimi-img.moonshot.cn/pub/slides/slides_tmpl/image/25-10-09-18:33:58-d3jov5gs8jdo4os5dppg.sv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486908" y="703269"/>
            <a:ext cx="231861" cy="127232"/>
          </a:xfrm>
          <a:prstGeom prst="rect">
            <a:avLst/>
          </a:prstGeom>
        </p:spPr>
      </p:pic>
      <p:pic>
        <p:nvPicPr>
          <p:cNvPr id="22" name="Image 19" descr="https://kimi-img.moonshot.cn/pub/slides/slides_tmpl/image/25-10-09-18:33:58-d3jov5gs8jdo4os5dpq0.sv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270712" y="703269"/>
            <a:ext cx="231861" cy="127232"/>
          </a:xfrm>
          <a:prstGeom prst="rect">
            <a:avLst/>
          </a:prstGeom>
        </p:spPr>
      </p:pic>
      <p:sp>
        <p:nvSpPr>
          <p:cNvPr id="23" name="Text 1"/>
          <p:cNvSpPr/>
          <p:nvPr/>
        </p:nvSpPr>
        <p:spPr>
          <a:xfrm>
            <a:off x="857245" y="2867675"/>
            <a:ext cx="4070329" cy="338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风电专用配方</a:t>
            </a:r>
            <a:endParaRPr lang="en-US" sz="1600" dirty="0"/>
          </a:p>
        </p:txBody>
      </p:sp>
      <p:sp>
        <p:nvSpPr>
          <p:cNvPr id="24" name="Text 2"/>
          <p:cNvSpPr/>
          <p:nvPr/>
        </p:nvSpPr>
        <p:spPr>
          <a:xfrm>
            <a:off x="856827" y="3598333"/>
            <a:ext cx="3596640" cy="1690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风电专用灌浆料需满足−40 ℃~80 ℃的宽温度范围与200万次疲劳循环无损伤的要求。其配方中添加了特殊的聚合物改性剂与微膨胀剂，提高浆体的韧性和抗疲劳性能，确保在极端环境下的长期稳定性。</a:t>
            </a:r>
            <a:endParaRPr lang="en-US" sz="1600" dirty="0"/>
          </a:p>
        </p:txBody>
      </p:sp>
      <p:sp>
        <p:nvSpPr>
          <p:cNvPr id="25" name="Text 3"/>
          <p:cNvSpPr/>
          <p:nvPr/>
        </p:nvSpPr>
        <p:spPr>
          <a:xfrm>
            <a:off x="5302223" y="2867675"/>
            <a:ext cx="4070329" cy="338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核电专用配方</a:t>
            </a:r>
            <a:endParaRPr lang="en-US" sz="1600" dirty="0"/>
          </a:p>
        </p:txBody>
      </p:sp>
      <p:sp>
        <p:nvSpPr>
          <p:cNvPr id="26" name="Text 4"/>
          <p:cNvSpPr/>
          <p:nvPr/>
        </p:nvSpPr>
        <p:spPr>
          <a:xfrm>
            <a:off x="5301827" y="3598333"/>
            <a:ext cx="3596640" cy="1690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核电专用灌浆料需耐受10⁶ Gy的辐照剂量，裂缝宽度控制在≤0.05 mm。其配方中采用耐辐照性能优异的水泥与矿物掺合料，并通过优化膨胀剂的种类与掺量，确保灌浆料在高辐照环境下的体积稳定性和耐久性。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6248" y="1270271"/>
            <a:ext cx="3666048" cy="91428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地聚物与固废：低碳配方落地版</a:t>
            </a:r>
            <a:endParaRPr lang="en-US" sz="1600" dirty="0"/>
          </a:p>
        </p:txBody>
      </p:sp>
      <p:pic>
        <p:nvPicPr>
          <p:cNvPr id="3" name="Image 0" descr="https://kimi-img.moonshot.cn/pub/slides/slides_tmpl/image/25-10-09-18:33:58-d3jov5gs8jdo4os5dpqg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6167" y="617585"/>
            <a:ext cx="69433" cy="192495"/>
          </a:xfrm>
          <a:prstGeom prst="rect">
            <a:avLst/>
          </a:prstGeom>
        </p:spPr>
      </p:pic>
      <p:pic>
        <p:nvPicPr>
          <p:cNvPr id="4" name="Image 1" descr="https://kimi-img.moonshot.cn/pub/slides/slides_tmpl/image/25-10-09-18:33:58-d3jov5gs8jdo4os5dpr0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415" y="779311"/>
            <a:ext cx="150924" cy="197472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09-18:33:59-d3jov5os8jdo4os5dps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175" y="779311"/>
            <a:ext cx="150924" cy="197472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8:33:58-d3jov5gs8jdo4os5dpr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459" y="715412"/>
            <a:ext cx="201887" cy="110784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8:33:59-d3jov5os8jdo4os5dpsg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5211" y="717096"/>
            <a:ext cx="201887" cy="110784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10-09-18:33:59-d3jov5os8jdo4os5dq6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0777" y="477736"/>
            <a:ext cx="3666048" cy="5902528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475827" y="2587413"/>
            <a:ext cx="3051387" cy="71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地聚物配方</a:t>
            </a:r>
            <a:endParaRPr lang="en-US" sz="1600" dirty="0"/>
          </a:p>
        </p:txBody>
      </p:sp>
      <p:sp>
        <p:nvSpPr>
          <p:cNvPr id="10" name="Text 2"/>
          <p:cNvSpPr/>
          <p:nvPr/>
        </p:nvSpPr>
        <p:spPr>
          <a:xfrm>
            <a:off x="475827" y="3634740"/>
            <a:ext cx="3323167" cy="1690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地聚物灌浆料的CO₂排放量较传统水泥基灌浆料降低60%，强度可达70–90 MPa。其配方以粉煤灰、矿渣等工业副产物为主要原料，通过激活剂的作用形成高强度的胶凝材料，实现了低碳与高性能的有机结合。</a:t>
            </a:r>
            <a:endParaRPr lang="en-US" sz="1600" dirty="0"/>
          </a:p>
        </p:txBody>
      </p:sp>
      <p:sp>
        <p:nvSpPr>
          <p:cNvPr id="11" name="Text 3"/>
          <p:cNvSpPr/>
          <p:nvPr/>
        </p:nvSpPr>
        <p:spPr>
          <a:xfrm>
            <a:off x="4279900" y="2587413"/>
            <a:ext cx="3051387" cy="71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固废基配方</a:t>
            </a:r>
            <a:endParaRPr lang="en-US" sz="1600" dirty="0"/>
          </a:p>
        </p:txBody>
      </p:sp>
      <p:sp>
        <p:nvSpPr>
          <p:cNvPr id="12" name="Text 4"/>
          <p:cNvSpPr/>
          <p:nvPr/>
        </p:nvSpPr>
        <p:spPr>
          <a:xfrm>
            <a:off x="4279900" y="3634740"/>
            <a:ext cx="3323167" cy="1690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固废基灌浆料中矿渣粉掺量≥50%，钢渣粉掺量≥30%，抗硫酸盐系数≥0.9。该配方充分利用工业固废，减少自然资源消耗，同时通过优化配合比，确保灌浆料具有良好的耐久性能，推动灌浆料向绿色可持续方向发展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72767" y="476673"/>
            <a:ext cx="5242560" cy="2108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48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市场与未来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446615" y="476635"/>
            <a:ext cx="922861" cy="294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SECTIONS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 rot="16200000">
            <a:off x="11188028" y="3985668"/>
            <a:ext cx="922861" cy="294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SECTIONS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779915" y="3924235"/>
            <a:ext cx="1639933" cy="16734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8495" dirty="0">
                <a:solidFill>
                  <a:srgbClr val="F6FE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10-09-18:33:56-d3jov50s8jdo4os5dog0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0520" y="5272859"/>
            <a:ext cx="174392" cy="483480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10-09-18:33:56-d3jov50s8jdo4os5dog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885" y="5679069"/>
            <a:ext cx="379068" cy="49598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10-09-18:33:56-d3jov50s8jdo4os5doh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860" y="5679069"/>
            <a:ext cx="379068" cy="495985"/>
          </a:xfrm>
          <a:prstGeom prst="rect">
            <a:avLst/>
          </a:prstGeom>
        </p:spPr>
      </p:pic>
      <p:pic>
        <p:nvPicPr>
          <p:cNvPr id="9" name="Image 3" descr="https://kimi-img.moonshot.cn/pub/slides/slides_tmpl/image/25-10-09-18:33:56-d3jov50s8jdo4os5doh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065" y="5518560"/>
            <a:ext cx="507072" cy="278253"/>
          </a:xfrm>
          <a:prstGeom prst="rect">
            <a:avLst/>
          </a:prstGeom>
        </p:spPr>
      </p:pic>
      <p:pic>
        <p:nvPicPr>
          <p:cNvPr id="10" name="Image 4" descr="https://kimi-img.moonshot.cn/pub/slides/slides_tmpl/image/25-10-09-18:33:56-d3jov50s8jdo4os5doi0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6248" y="5518560"/>
            <a:ext cx="507072" cy="278253"/>
          </a:xfrm>
          <a:prstGeom prst="rect">
            <a:avLst/>
          </a:prstGeom>
        </p:spPr>
      </p:pic>
      <p:pic>
        <p:nvPicPr>
          <p:cNvPr id="11" name="Image 5" descr="https://kimi-img.moonshot.cn/pub/slides/slides_tmpl/image/25-10-09-18:33:56-d3jov50s8jdo4os5doi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70036" y="5680452"/>
            <a:ext cx="363368" cy="709768"/>
          </a:xfrm>
          <a:prstGeom prst="rect">
            <a:avLst/>
          </a:prstGeom>
        </p:spPr>
      </p:pic>
      <p:pic>
        <p:nvPicPr>
          <p:cNvPr id="12" name="Image 6" descr="https://kimi-img.moonshot.cn/pub/slides/slides_tmpl/image/25-10-09-18:33:56-d3jov50s8jdo4os5dojg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61547" y="6019463"/>
            <a:ext cx="1454143" cy="25397"/>
          </a:xfrm>
          <a:prstGeom prst="rect">
            <a:avLst/>
          </a:prstGeom>
        </p:spPr>
      </p:pic>
      <p:sp>
        <p:nvSpPr>
          <p:cNvPr id="13" name="Shape 4"/>
          <p:cNvSpPr/>
          <p:nvPr/>
        </p:nvSpPr>
        <p:spPr>
          <a:xfrm>
            <a:off x="2616187" y="1282980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4" name="Text 5"/>
          <p:cNvSpPr/>
          <p:nvPr/>
        </p:nvSpPr>
        <p:spPr>
          <a:xfrm>
            <a:off x="2616187" y="1282980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6"/>
          <p:cNvSpPr/>
          <p:nvPr/>
        </p:nvSpPr>
        <p:spPr>
          <a:xfrm>
            <a:off x="2616187" y="1657581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Text 7"/>
          <p:cNvSpPr/>
          <p:nvPr/>
        </p:nvSpPr>
        <p:spPr>
          <a:xfrm>
            <a:off x="2616187" y="1657581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8"/>
          <p:cNvSpPr/>
          <p:nvPr/>
        </p:nvSpPr>
        <p:spPr>
          <a:xfrm>
            <a:off x="2616187" y="2032183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8" name="Text 9"/>
          <p:cNvSpPr/>
          <p:nvPr/>
        </p:nvSpPr>
        <p:spPr>
          <a:xfrm>
            <a:off x="2616187" y="2032183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0"/>
          <p:cNvSpPr/>
          <p:nvPr/>
        </p:nvSpPr>
        <p:spPr>
          <a:xfrm>
            <a:off x="2806685" y="1473455"/>
            <a:ext cx="184149" cy="18412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0" name="Text 11"/>
          <p:cNvSpPr/>
          <p:nvPr/>
        </p:nvSpPr>
        <p:spPr>
          <a:xfrm>
            <a:off x="2806685" y="1473455"/>
            <a:ext cx="184149" cy="18412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2"/>
          <p:cNvSpPr/>
          <p:nvPr/>
        </p:nvSpPr>
        <p:spPr>
          <a:xfrm>
            <a:off x="2990835" y="1657581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" name="Text 13"/>
          <p:cNvSpPr/>
          <p:nvPr/>
        </p:nvSpPr>
        <p:spPr>
          <a:xfrm>
            <a:off x="2990835" y="1657581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3" name="Shape 14"/>
          <p:cNvSpPr/>
          <p:nvPr/>
        </p:nvSpPr>
        <p:spPr>
          <a:xfrm>
            <a:off x="2990835" y="1282980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4" name="Text 15"/>
          <p:cNvSpPr/>
          <p:nvPr/>
        </p:nvSpPr>
        <p:spPr>
          <a:xfrm>
            <a:off x="2990835" y="1282980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5" name="Shape 16"/>
          <p:cNvSpPr/>
          <p:nvPr/>
        </p:nvSpPr>
        <p:spPr>
          <a:xfrm>
            <a:off x="2806685" y="1848056"/>
            <a:ext cx="184149" cy="18412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6" name="Text 17"/>
          <p:cNvSpPr/>
          <p:nvPr/>
        </p:nvSpPr>
        <p:spPr>
          <a:xfrm>
            <a:off x="2806685" y="1848056"/>
            <a:ext cx="184149" cy="18412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7" name="Shape 18"/>
          <p:cNvSpPr/>
          <p:nvPr/>
        </p:nvSpPr>
        <p:spPr>
          <a:xfrm>
            <a:off x="2990835" y="2032183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8" name="Text 19"/>
          <p:cNvSpPr/>
          <p:nvPr/>
        </p:nvSpPr>
        <p:spPr>
          <a:xfrm>
            <a:off x="2990835" y="2032183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9" name="Image 7" descr="https://kimi-img.moonshot.cn/pub/slides/slides_tmpl/image/25-10-09-18:33:56-d3jov50s8jdo4os5doj0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60828" y="495683"/>
            <a:ext cx="12700" cy="5904731"/>
          </a:xfrm>
          <a:prstGeom prst="rect">
            <a:avLst/>
          </a:prstGeom>
        </p:spPr>
      </p:pic>
      <p:pic>
        <p:nvPicPr>
          <p:cNvPr id="30" name="Image 8" descr="https://kimi-img.moonshot.cn/pub/slides/slides_tmpl/image/25-10-09-18:33:56-d3jov50s8jdo4os5dokg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0368" y="4172344"/>
            <a:ext cx="2216348" cy="22160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9800000">
            <a:off x="1199727" y="3163993"/>
            <a:ext cx="445347" cy="445347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FF73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 rot="19800000">
            <a:off x="1199727" y="3163993"/>
            <a:ext cx="445347" cy="44534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 rot="19800000">
            <a:off x="1199727" y="5012267"/>
            <a:ext cx="445347" cy="445347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FF73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 rot="19800000">
            <a:off x="1199727" y="5012267"/>
            <a:ext cx="445347" cy="44534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6" name="Image 0" descr="https://kimi-img.moonshot.cn/pub/slides/slides_tmpl/image/25-10-09-18:33:57-d3jov58s8jdo4os5dpbg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6248" y="6361469"/>
            <a:ext cx="3003535" cy="12699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10-09-18:33:57-d3jov58s8jdo4os5dpa0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4205" y="5953448"/>
            <a:ext cx="160188" cy="290760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10-09-18:33:57-d3jov58s8jdo4os5dpb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14715" y="5953240"/>
            <a:ext cx="166745" cy="291175"/>
          </a:xfrm>
          <a:prstGeom prst="rect">
            <a:avLst/>
          </a:prstGeom>
        </p:spPr>
      </p:pic>
      <p:pic>
        <p:nvPicPr>
          <p:cNvPr id="9" name="Image 3" descr="https://kimi-img.moonshot.cn/pub/slides/slides_tmpl/image/25-10-09-18:33:57-d3jov58s8jdo4os5dpa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33092" y="6082955"/>
            <a:ext cx="330199" cy="2539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76248" y="1149647"/>
            <a:ext cx="3666048" cy="95830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2025风电灌浆料25亿元赛道</a:t>
            </a:r>
            <a:endParaRPr lang="en-US" sz="1600" dirty="0"/>
          </a:p>
        </p:txBody>
      </p:sp>
      <p:pic>
        <p:nvPicPr>
          <p:cNvPr id="11" name="Image 4" descr="https://kimi-img.moonshot.cn/pub/slides/slides_tmpl/image/25-10-09-18:33:59-d3jov5os8jdo4os5dptg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6167" y="617585"/>
            <a:ext cx="69433" cy="192495"/>
          </a:xfrm>
          <a:prstGeom prst="rect">
            <a:avLst/>
          </a:prstGeom>
        </p:spPr>
      </p:pic>
      <p:pic>
        <p:nvPicPr>
          <p:cNvPr id="12" name="Image 5" descr="https://kimi-img.moonshot.cn/pub/slides/slides_tmpl/image/25-10-09-18:33:58-d3jov5gs8jdo4os5dpr0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7415" y="779312"/>
            <a:ext cx="150924" cy="197472"/>
          </a:xfrm>
          <a:prstGeom prst="rect">
            <a:avLst/>
          </a:prstGeom>
        </p:spPr>
      </p:pic>
      <p:pic>
        <p:nvPicPr>
          <p:cNvPr id="13" name="Image 6" descr="https://kimi-img.moonshot.cn/pub/slides/slides_tmpl/image/25-10-09-18:33:59-d3jov5os8jdo4os5dps0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5175" y="779312"/>
            <a:ext cx="150924" cy="197472"/>
          </a:xfrm>
          <a:prstGeom prst="rect">
            <a:avLst/>
          </a:prstGeom>
        </p:spPr>
      </p:pic>
      <p:pic>
        <p:nvPicPr>
          <p:cNvPr id="14" name="Image 7" descr="https://kimi-img.moonshot.cn/pub/slides/slides_tmpl/image/25-10-09-18:33:59-d3jov5os8jdo4os5dpug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3459" y="715413"/>
            <a:ext cx="201887" cy="110784"/>
          </a:xfrm>
          <a:prstGeom prst="rect">
            <a:avLst/>
          </a:prstGeom>
        </p:spPr>
      </p:pic>
      <p:pic>
        <p:nvPicPr>
          <p:cNvPr id="15" name="Image 8" descr="https://kimi-img.moonshot.cn/pub/slides/slides_tmpl/image/25-10-09-18:33:57-d3jov58s8jdo4os5dp6g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5211" y="717097"/>
            <a:ext cx="201887" cy="110784"/>
          </a:xfrm>
          <a:prstGeom prst="rect">
            <a:avLst/>
          </a:prstGeom>
        </p:spPr>
      </p:pic>
      <p:pic>
        <p:nvPicPr>
          <p:cNvPr id="16" name="Image 9" descr="https://kimi-img.moonshot.cn/pub/slides/slides_tmpl/image/25-10-09-18:33:59-d3jov5os8jdo4os5dq5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13367" y="2445173"/>
            <a:ext cx="10119360" cy="28800"/>
          </a:xfrm>
          <a:prstGeom prst="rect">
            <a:avLst/>
          </a:prstGeom>
        </p:spPr>
      </p:pic>
      <p:pic>
        <p:nvPicPr>
          <p:cNvPr id="17" name="Image 10" descr="https://kimi-img.moonshot.cn/pub/slides/slides_tmpl/image/25-10-09-18:33:59-d3jov5os8jdo4os5dq5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13367" y="4445000"/>
            <a:ext cx="10119360" cy="28800"/>
          </a:xfrm>
          <a:prstGeom prst="rect">
            <a:avLst/>
          </a:prstGeom>
        </p:spPr>
      </p:pic>
      <p:sp>
        <p:nvSpPr>
          <p:cNvPr id="18" name="Text 5"/>
          <p:cNvSpPr/>
          <p:nvPr/>
        </p:nvSpPr>
        <p:spPr>
          <a:xfrm>
            <a:off x="1165860" y="3246966"/>
            <a:ext cx="512234" cy="3403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135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9" name="Text 6"/>
          <p:cNvSpPr/>
          <p:nvPr/>
        </p:nvSpPr>
        <p:spPr>
          <a:xfrm>
            <a:off x="2006600" y="3131820"/>
            <a:ext cx="3003973" cy="52662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市场容量预测</a:t>
            </a:r>
            <a:endParaRPr lang="en-US" sz="1600" dirty="0"/>
          </a:p>
        </p:txBody>
      </p:sp>
      <p:sp>
        <p:nvSpPr>
          <p:cNvPr id="20" name="Text 7"/>
          <p:cNvSpPr/>
          <p:nvPr/>
        </p:nvSpPr>
        <p:spPr>
          <a:xfrm>
            <a:off x="5338233" y="2687320"/>
            <a:ext cx="5953760" cy="13419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预计到2025年，风电灌浆料市场规模将达到25亿元，年复合增长率（CAGR）为12%。随着风电产业的快速发展，对高性能灌浆料的需求不断增加，推动市场容量持续扩大，为相关企业提供了广阔的发展空间。</a:t>
            </a:r>
            <a:endParaRPr lang="en-US" sz="1600" dirty="0"/>
          </a:p>
        </p:txBody>
      </p:sp>
      <p:sp>
        <p:nvSpPr>
          <p:cNvPr id="21" name="Text 8"/>
          <p:cNvSpPr/>
          <p:nvPr/>
        </p:nvSpPr>
        <p:spPr>
          <a:xfrm>
            <a:off x="1165860" y="5095240"/>
            <a:ext cx="512234" cy="3403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135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2" name="Text 9"/>
          <p:cNvSpPr/>
          <p:nvPr/>
        </p:nvSpPr>
        <p:spPr>
          <a:xfrm>
            <a:off x="2006589" y="4979915"/>
            <a:ext cx="2158989" cy="52680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高性能化驱动因素</a:t>
            </a:r>
            <a:endParaRPr lang="en-US" sz="1600" dirty="0"/>
          </a:p>
        </p:txBody>
      </p:sp>
      <p:sp>
        <p:nvSpPr>
          <p:cNvPr id="23" name="Text 10"/>
          <p:cNvSpPr/>
          <p:nvPr/>
        </p:nvSpPr>
        <p:spPr>
          <a:xfrm>
            <a:off x="5338233" y="4598247"/>
            <a:ext cx="5953760" cy="13419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高性能化是风电灌浆料市场增长的主要驱动力。单机容量的不断提升对灌浆料的强度、耐久性和稳定性提出了更高要求，促使企业加大研发投入，推动产品升级，满足风电产业对高性能灌浆料的需求。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5995" y="1186900"/>
            <a:ext cx="3640648" cy="92864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三重趋势交汇：性能·低碳·智能</a:t>
            </a:r>
            <a:endParaRPr lang="en-US" sz="1600" dirty="0"/>
          </a:p>
        </p:txBody>
      </p:sp>
      <p:pic>
        <p:nvPicPr>
          <p:cNvPr id="3" name="Image 0" descr="https://kimi-img.moonshot.cn/pub/slides/slides_tmpl/image/25-10-09-18:33:59-d3jov5os8jdo4os5dqig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4800" y="617584"/>
            <a:ext cx="68932" cy="192493"/>
          </a:xfrm>
          <a:prstGeom prst="rect">
            <a:avLst/>
          </a:prstGeom>
        </p:spPr>
      </p:pic>
      <p:pic>
        <p:nvPicPr>
          <p:cNvPr id="4" name="Image 1" descr="https://kimi-img.moonshot.cn/pub/slides/slides_tmpl/image/25-10-09-18:33:59-d3jov5os8jdo4os5dqh0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96" y="779312"/>
            <a:ext cx="149837" cy="197472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10-09-18:33:59-d3jov5os8jdo4os5dqj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537" y="779312"/>
            <a:ext cx="149837" cy="197472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10-09-18:33:59-d3jov5os8jdo4os5dql0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896" y="715411"/>
            <a:ext cx="200433" cy="11078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8:33:59-d3jov5os8jdo4os5dqjg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5003" y="717097"/>
            <a:ext cx="200433" cy="110785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10-09-18:33:59-d3jov5os8jdo4os5dql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4800" y="6019463"/>
            <a:ext cx="68932" cy="192493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10-09-18:33:59-d3jov5os8jdo4os5dqk0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5896" y="6181191"/>
            <a:ext cx="149837" cy="197472"/>
          </a:xfrm>
          <a:prstGeom prst="rect">
            <a:avLst/>
          </a:prstGeom>
        </p:spPr>
      </p:pic>
      <p:pic>
        <p:nvPicPr>
          <p:cNvPr id="10" name="Image 7" descr="https://kimi-img.moonshot.cn/pub/slides/slides_tmpl/image/25-10-09-18:33:59-d3jov5os8jdo4os5dqkg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4537" y="6181191"/>
            <a:ext cx="149837" cy="197472"/>
          </a:xfrm>
          <a:prstGeom prst="rect">
            <a:avLst/>
          </a:prstGeom>
        </p:spPr>
      </p:pic>
      <p:pic>
        <p:nvPicPr>
          <p:cNvPr id="11" name="Image 8" descr="https://kimi-img.moonshot.cn/pub/slides/slides_tmpl/image/25-10-09-18:34:00-d3jov60s8jdo4os5dqm0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1896" y="6117289"/>
            <a:ext cx="200433" cy="110785"/>
          </a:xfrm>
          <a:prstGeom prst="rect">
            <a:avLst/>
          </a:prstGeom>
        </p:spPr>
      </p:pic>
      <p:pic>
        <p:nvPicPr>
          <p:cNvPr id="12" name="Image 9" descr="https://kimi-img.moonshot.cn/pub/slides/slides_tmpl/image/25-10-09-18:34:00-d3jov60s8jdo4os5dqn0.sv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5003" y="6118976"/>
            <a:ext cx="200433" cy="110785"/>
          </a:xfrm>
          <a:prstGeom prst="rect">
            <a:avLst/>
          </a:prstGeom>
        </p:spPr>
      </p:pic>
      <p:pic>
        <p:nvPicPr>
          <p:cNvPr id="13" name="Image 10" descr="https://kimi-img.moonshot.cn/pub/slides/slides_tmpl/image/25-10-09-18:34:00-d3jov60s8jdo4os5dqng.sv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381159" y="942189"/>
            <a:ext cx="515569" cy="985021"/>
          </a:xfrm>
          <a:prstGeom prst="rect">
            <a:avLst/>
          </a:prstGeom>
        </p:spPr>
      </p:pic>
      <p:pic>
        <p:nvPicPr>
          <p:cNvPr id="14" name="Image 11" descr="https://kimi-img.moonshot.cn/pub/slides/slides_tmpl/image/25-10-09-18:34:00-d3jov60s8jdo4os5dqmg.sv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843883" y="2988329"/>
            <a:ext cx="515569" cy="985021"/>
          </a:xfrm>
          <a:prstGeom prst="rect">
            <a:avLst/>
          </a:prstGeom>
        </p:spPr>
      </p:pic>
      <p:pic>
        <p:nvPicPr>
          <p:cNvPr id="15" name="Image 12" descr="https://kimi-img.moonshot.cn/pub/slides/slides_tmpl/image/25-10-09-18:34:00-d3jov60s8jdo4os5dqng.sv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381159" y="5053939"/>
            <a:ext cx="515569" cy="985021"/>
          </a:xfrm>
          <a:prstGeom prst="rect">
            <a:avLst/>
          </a:prstGeom>
        </p:spPr>
      </p:pic>
      <p:sp>
        <p:nvSpPr>
          <p:cNvPr id="16" name="Shape 1"/>
          <p:cNvSpPr/>
          <p:nvPr/>
        </p:nvSpPr>
        <p:spPr>
          <a:xfrm>
            <a:off x="11715689" y="476635"/>
            <a:ext cx="1879591" cy="241268"/>
          </a:xfrm>
          <a:prstGeom prst="rect">
            <a:avLst/>
          </a:prstGeom>
          <a:solidFill>
            <a:srgbClr val="FF7300"/>
          </a:solidFill>
        </p:spPr>
      </p:sp>
      <p:sp>
        <p:nvSpPr>
          <p:cNvPr id="17" name="Text 2"/>
          <p:cNvSpPr/>
          <p:nvPr/>
        </p:nvSpPr>
        <p:spPr>
          <a:xfrm>
            <a:off x="11715689" y="476635"/>
            <a:ext cx="1879591" cy="241268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8" name="Image 13" descr="https://kimi-img.moonshot.cn/pub/slides/slides_tmpl/image/25-10-09-18:34:00-d3jov60s8jdo4os5dqo0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3420" y="1115060"/>
            <a:ext cx="16087" cy="4763347"/>
          </a:xfrm>
          <a:prstGeom prst="rect">
            <a:avLst/>
          </a:prstGeom>
        </p:spPr>
      </p:pic>
      <p:sp>
        <p:nvSpPr>
          <p:cNvPr id="19" name="Text 3"/>
          <p:cNvSpPr/>
          <p:nvPr/>
        </p:nvSpPr>
        <p:spPr>
          <a:xfrm>
            <a:off x="5257773" y="644228"/>
            <a:ext cx="3740131" cy="2730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性能提升趋势</a:t>
            </a:r>
            <a:endParaRPr lang="en-US" sz="1600" dirty="0"/>
          </a:p>
        </p:txBody>
      </p:sp>
      <p:sp>
        <p:nvSpPr>
          <p:cNvPr id="20" name="Text 4"/>
          <p:cNvSpPr/>
          <p:nvPr/>
        </p:nvSpPr>
        <p:spPr>
          <a:xfrm>
            <a:off x="5257773" y="1021785"/>
            <a:ext cx="6301284" cy="9989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未来灌浆料将继续朝着高性能化方向发展，强度、耐久性、抗裂性等性能指标将进一步提高，以满足日益复杂的工程需求，保障结构的长期稳定运行。</a:t>
            </a:r>
            <a:endParaRPr lang="en-US" sz="1600" dirty="0"/>
          </a:p>
        </p:txBody>
      </p:sp>
      <p:sp>
        <p:nvSpPr>
          <p:cNvPr id="21" name="Text 5"/>
          <p:cNvSpPr/>
          <p:nvPr/>
        </p:nvSpPr>
        <p:spPr>
          <a:xfrm>
            <a:off x="3727431" y="2741161"/>
            <a:ext cx="3740131" cy="2730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低碳发展要求</a:t>
            </a:r>
            <a:endParaRPr lang="en-US" sz="1600" dirty="0"/>
          </a:p>
        </p:txBody>
      </p:sp>
      <p:sp>
        <p:nvSpPr>
          <p:cNvPr id="22" name="Text 6"/>
          <p:cNvSpPr/>
          <p:nvPr/>
        </p:nvSpPr>
        <p:spPr>
          <a:xfrm>
            <a:off x="3727432" y="3118720"/>
            <a:ext cx="6301284" cy="9989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在环保政策的推动下，低碳将成为灌浆料发展的重要趋势。企业将更加注重原材料的选择与优化，采用绿色生产工艺，降低碳排放，推动灌浆料行业的可持续发展。</a:t>
            </a:r>
            <a:endParaRPr lang="en-US" sz="1600" dirty="0"/>
          </a:p>
        </p:txBody>
      </p:sp>
      <p:sp>
        <p:nvSpPr>
          <p:cNvPr id="23" name="Text 7"/>
          <p:cNvSpPr/>
          <p:nvPr/>
        </p:nvSpPr>
        <p:spPr>
          <a:xfrm>
            <a:off x="5257773" y="4819469"/>
            <a:ext cx="3740131" cy="2730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智能化应用拓展</a:t>
            </a:r>
            <a:endParaRPr lang="en-US" sz="1600" dirty="0"/>
          </a:p>
        </p:txBody>
      </p:sp>
      <p:sp>
        <p:nvSpPr>
          <p:cNvPr id="24" name="Text 8"/>
          <p:cNvSpPr/>
          <p:nvPr/>
        </p:nvSpPr>
        <p:spPr>
          <a:xfrm>
            <a:off x="5257773" y="5197027"/>
            <a:ext cx="6301284" cy="9989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随着科技的不断进步，智能化将在灌浆料领域得到更广泛的应用。智能材料、数字赋能技术将为灌浆料的生产、施工与维护提供更高效、精准的解决方案，提升行业整体水平。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48243" y="5698913"/>
            <a:ext cx="3653367" cy="508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F6FE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感谢观看</a:t>
            </a:r>
            <a:endParaRPr lang="en-US" sz="3600" dirty="0">
              <a:solidFill>
                <a:srgbClr val="F6FE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100917" y="4982210"/>
            <a:ext cx="5748020" cy="7255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F6FE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THANK YOU</a:t>
            </a:r>
            <a:endParaRPr lang="en-US" sz="4400" dirty="0">
              <a:solidFill>
                <a:srgbClr val="F6FE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4" name="Image 0" descr="https://kimi-img.moonshot.cn/pub/slides/slides_tmpl/image/25-10-09-18:34:01-d3jov68s8jdo4os5drgg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7205" y="617585"/>
            <a:ext cx="69433" cy="192495"/>
          </a:xfrm>
          <a:prstGeom prst="rect">
            <a:avLst/>
          </a:prstGeom>
        </p:spPr>
      </p:pic>
      <p:pic>
        <p:nvPicPr>
          <p:cNvPr id="5" name="Image 1" descr="https://kimi-img.moonshot.cn/pub/slides/slides_tmpl/image/25-10-09-18:34:01-d3jov68s8jdo4os5drh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449" y="779311"/>
            <a:ext cx="150924" cy="197472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10-09-18:34:01-d3jov68s8jdo4os5drh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212" y="779311"/>
            <a:ext cx="150924" cy="197472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10-09-18:34:01-d3jov68s8jdo4os5dri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4496" y="715412"/>
            <a:ext cx="201884" cy="110784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10-09-18:34:01-d3jov68s8jdo4os5dri0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6248" y="717096"/>
            <a:ext cx="201884" cy="110784"/>
          </a:xfrm>
          <a:prstGeom prst="rect">
            <a:avLst/>
          </a:prstGeom>
        </p:spPr>
      </p:pic>
      <p:pic>
        <p:nvPicPr>
          <p:cNvPr id="9" name="Image 5" descr="https://kimi-img.moonshot.cn/pub/slides/slides_tmpl/image/25-10-09-18:34:01-d3jov68s8jdo4os5drj0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7205" y="6019463"/>
            <a:ext cx="69433" cy="192495"/>
          </a:xfrm>
          <a:prstGeom prst="rect">
            <a:avLst/>
          </a:prstGeom>
        </p:spPr>
      </p:pic>
      <p:pic>
        <p:nvPicPr>
          <p:cNvPr id="10" name="Image 6" descr="https://kimi-img.moonshot.cn/pub/slides/slides_tmpl/image/25-10-09-18:34:01-d3jov68s8jdo4os5drk0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8449" y="6181188"/>
            <a:ext cx="150924" cy="197472"/>
          </a:xfrm>
          <a:prstGeom prst="rect">
            <a:avLst/>
          </a:prstGeom>
        </p:spPr>
      </p:pic>
      <p:pic>
        <p:nvPicPr>
          <p:cNvPr id="11" name="Image 7" descr="https://kimi-img.moonshot.cn/pub/slides/slides_tmpl/image/25-10-09-18:34:01-d3jov68s8jdo4os5drjg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6212" y="6181188"/>
            <a:ext cx="150924" cy="197472"/>
          </a:xfrm>
          <a:prstGeom prst="rect">
            <a:avLst/>
          </a:prstGeom>
        </p:spPr>
      </p:pic>
      <p:pic>
        <p:nvPicPr>
          <p:cNvPr id="12" name="Image 8" descr="https://kimi-img.moonshot.cn/pub/slides/slides_tmpl/image/25-10-09-18:34:01-d3jov68s8jdo4os5drkg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4496" y="6117289"/>
            <a:ext cx="201884" cy="110784"/>
          </a:xfrm>
          <a:prstGeom prst="rect">
            <a:avLst/>
          </a:prstGeom>
        </p:spPr>
      </p:pic>
      <p:pic>
        <p:nvPicPr>
          <p:cNvPr id="13" name="Image 9" descr="https://kimi-img.moonshot.cn/pub/slides/slides_tmpl/image/25-10-09-18:34:01-d3jov68s8jdo4os5drl0.sv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6248" y="6118973"/>
            <a:ext cx="201884" cy="110784"/>
          </a:xfrm>
          <a:prstGeom prst="rect">
            <a:avLst/>
          </a:prstGeom>
        </p:spPr>
      </p:pic>
      <p:pic>
        <p:nvPicPr>
          <p:cNvPr id="14" name="Image 10" descr="https://kimi-img.moonshot.cn/pub/slides/slides_tmpl/image/25-10-09-18:34:01-d3jov68s8jdo4os5drlg.sv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69921" y="1181392"/>
            <a:ext cx="6351" cy="4653944"/>
          </a:xfrm>
          <a:prstGeom prst="rect">
            <a:avLst/>
          </a:prstGeom>
        </p:spPr>
      </p:pic>
      <p:sp>
        <p:nvSpPr>
          <p:cNvPr id="15" name="Text 2"/>
          <p:cNvSpPr/>
          <p:nvPr/>
        </p:nvSpPr>
        <p:spPr>
          <a:xfrm>
            <a:off x="9232852" y="5282081"/>
            <a:ext cx="2482837" cy="50793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6FE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汇报人：</a:t>
            </a:r>
            <a:r>
              <a:rPr lang="zh-CN" altLang="en-US" sz="1800" dirty="0">
                <a:solidFill>
                  <a:srgbClr val="F6FE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马清浩</a:t>
            </a:r>
            <a:endParaRPr lang="zh-CN" altLang="en-US" sz="1800" dirty="0">
              <a:solidFill>
                <a:srgbClr val="F6FE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6" name="Text 3"/>
          <p:cNvSpPr/>
          <p:nvPr/>
        </p:nvSpPr>
        <p:spPr>
          <a:xfrm>
            <a:off x="9232852" y="5688428"/>
            <a:ext cx="2482837" cy="50793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6FE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时间：2025/11/17</a:t>
            </a:r>
            <a:endParaRPr lang="en-US" sz="1600" dirty="0"/>
          </a:p>
        </p:txBody>
      </p:sp>
      <p:pic>
        <p:nvPicPr>
          <p:cNvPr id="17" name="图片 16" descr="QR 代码&#10;&#10;AI 生成的内容可能不正确。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b="13127"/>
          <a:stretch>
            <a:fillRect/>
          </a:stretch>
        </p:blipFill>
        <p:spPr>
          <a:xfrm>
            <a:off x="3977005" y="529590"/>
            <a:ext cx="3956685" cy="43338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 rot="16200000">
            <a:off x="165480" y="3386684"/>
            <a:ext cx="863596" cy="2539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pic>
        <p:nvPicPr>
          <p:cNvPr id="3" name="Image 0" descr="https://kimi-img.moonshot.cn/pub/slides/slides_tmpl/image/25-10-09-18:33:55-d3jov4os8jdo4os5do40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30699" y="3303876"/>
            <a:ext cx="3082364" cy="3081979"/>
          </a:xfrm>
          <a:prstGeom prst="rect">
            <a:avLst/>
          </a:prstGeom>
        </p:spPr>
      </p:pic>
      <p:pic>
        <p:nvPicPr>
          <p:cNvPr id="4" name="Image 1" descr="https://kimi-img.moonshot.cn/pub/slides/slides_tmpl/image/25-10-09-18:33:56-d3jov50s8jdo4os5do60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3384" y="4082964"/>
            <a:ext cx="2241539" cy="2241259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7143713" y="4673439"/>
            <a:ext cx="152399" cy="152380"/>
          </a:xfrm>
          <a:prstGeom prst="ellipse">
            <a:avLst/>
          </a:prstGeom>
          <a:solidFill>
            <a:srgbClr val="FF7300"/>
          </a:solidFill>
        </p:spPr>
      </p:sp>
      <p:sp>
        <p:nvSpPr>
          <p:cNvPr id="6" name="Text 2"/>
          <p:cNvSpPr/>
          <p:nvPr/>
        </p:nvSpPr>
        <p:spPr>
          <a:xfrm>
            <a:off x="7143713" y="4673439"/>
            <a:ext cx="152399" cy="152380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7143713" y="5409943"/>
            <a:ext cx="152399" cy="152380"/>
          </a:xfrm>
          <a:prstGeom prst="ellipse">
            <a:avLst/>
          </a:prstGeom>
          <a:solidFill>
            <a:srgbClr val="FF7300"/>
          </a:solidFill>
        </p:spPr>
      </p:sp>
      <p:sp>
        <p:nvSpPr>
          <p:cNvPr id="8" name="Text 4"/>
          <p:cNvSpPr/>
          <p:nvPr/>
        </p:nvSpPr>
        <p:spPr>
          <a:xfrm>
            <a:off x="7143713" y="5409943"/>
            <a:ext cx="152399" cy="152380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9" name="Image 2" descr="https://kimi-img.moonshot.cn/pub/slides/slides_tmpl/image/25-10-09-18:33:56-d3jov50s8jdo4os5do5g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368" y="5816289"/>
            <a:ext cx="109621" cy="303911"/>
          </a:xfrm>
          <a:prstGeom prst="rect">
            <a:avLst/>
          </a:prstGeom>
        </p:spPr>
      </p:pic>
      <p:pic>
        <p:nvPicPr>
          <p:cNvPr id="10" name="Image 3" descr="https://kimi-img.moonshot.cn/pub/slides/slides_tmpl/image/25-10-09-18:33:56-d3jov50s8jdo4os5do50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913" y="6071624"/>
            <a:ext cx="238277" cy="311769"/>
          </a:xfrm>
          <a:prstGeom prst="rect">
            <a:avLst/>
          </a:prstGeom>
        </p:spPr>
      </p:pic>
      <p:pic>
        <p:nvPicPr>
          <p:cNvPr id="11" name="Image 4" descr="https://kimi-img.moonshot.cn/pub/slides/slides_tmpl/image/25-10-09-18:33:56-d3jov50s8jdo4os5do6g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0921" y="6071624"/>
            <a:ext cx="238277" cy="311769"/>
          </a:xfrm>
          <a:prstGeom prst="rect">
            <a:avLst/>
          </a:prstGeom>
        </p:spPr>
      </p:pic>
      <p:pic>
        <p:nvPicPr>
          <p:cNvPr id="12" name="Image 5" descr="https://kimi-img.moonshot.cn/pub/slides/slides_tmpl/image/25-10-09-18:33:56-d3jov50s8jdo4os5do70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3455" y="5970736"/>
            <a:ext cx="318740" cy="174905"/>
          </a:xfrm>
          <a:prstGeom prst="rect">
            <a:avLst/>
          </a:prstGeom>
        </p:spPr>
      </p:pic>
      <p:pic>
        <p:nvPicPr>
          <p:cNvPr id="13" name="Image 6" descr="https://kimi-img.moonshot.cn/pub/slides/slides_tmpl/image/25-10-09-18:33:56-d3jov50s8jdo4os5do7g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6248" y="5970736"/>
            <a:ext cx="318740" cy="174905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1371593" y="1327728"/>
            <a:ext cx="1960023" cy="8717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6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15" name="Text 6"/>
          <p:cNvSpPr/>
          <p:nvPr/>
        </p:nvSpPr>
        <p:spPr>
          <a:xfrm>
            <a:off x="1371593" y="506264"/>
            <a:ext cx="4576209" cy="72803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6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CONTENT</a:t>
            </a:r>
            <a:endParaRPr lang="en-US" sz="1600" dirty="0"/>
          </a:p>
        </p:txBody>
      </p:sp>
      <p:pic>
        <p:nvPicPr>
          <p:cNvPr id="16" name="Image 7" descr="https://kimi-img.moonshot.cn/pub/slides/slides_tmpl/image/25-10-09-18:33:56-d3jov50s8jdo4os5do5g.sv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368" y="584571"/>
            <a:ext cx="109621" cy="303911"/>
          </a:xfrm>
          <a:prstGeom prst="rect">
            <a:avLst/>
          </a:prstGeom>
        </p:spPr>
      </p:pic>
      <p:pic>
        <p:nvPicPr>
          <p:cNvPr id="17" name="Image 8" descr="https://kimi-img.moonshot.cn/pub/slides/slides_tmpl/image/25-10-09-18:33:56-d3jov50s8jdo4os5do80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3913" y="839901"/>
            <a:ext cx="238277" cy="311773"/>
          </a:xfrm>
          <a:prstGeom prst="rect">
            <a:avLst/>
          </a:prstGeom>
        </p:spPr>
      </p:pic>
      <p:pic>
        <p:nvPicPr>
          <p:cNvPr id="18" name="Image 9" descr="https://kimi-img.moonshot.cn/pub/slides/slides_tmpl/image/25-10-09-18:33:56-d3jov50s8jdo4os5do8g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0921" y="839901"/>
            <a:ext cx="238277" cy="311773"/>
          </a:xfrm>
          <a:prstGeom prst="rect">
            <a:avLst/>
          </a:prstGeom>
        </p:spPr>
      </p:pic>
      <p:pic>
        <p:nvPicPr>
          <p:cNvPr id="19" name="Image 10" descr="https://kimi-img.moonshot.cn/pub/slides/slides_tmpl/image/25-10-09-18:33:56-d3jov50s8jdo4os5do9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3455" y="739019"/>
            <a:ext cx="318740" cy="174907"/>
          </a:xfrm>
          <a:prstGeom prst="rect">
            <a:avLst/>
          </a:prstGeom>
        </p:spPr>
      </p:pic>
      <p:pic>
        <p:nvPicPr>
          <p:cNvPr id="20" name="Image 11" descr="https://kimi-img.moonshot.cn/pub/slides/slides_tmpl/image/25-10-09-18:33:56-d3jov50s8jdo4os5doag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6248" y="739019"/>
            <a:ext cx="318740" cy="174907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7486227" y="4603327"/>
            <a:ext cx="4195233" cy="27601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典型配方速查</a:t>
            </a:r>
            <a:endParaRPr lang="en-US" sz="1600" dirty="0"/>
          </a:p>
        </p:txBody>
      </p:sp>
      <p:sp>
        <p:nvSpPr>
          <p:cNvPr id="22" name="Text 8"/>
          <p:cNvSpPr/>
          <p:nvPr/>
        </p:nvSpPr>
        <p:spPr>
          <a:xfrm>
            <a:off x="7486227" y="5346700"/>
            <a:ext cx="4195233" cy="27601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市场与未来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72767" y="476673"/>
            <a:ext cx="5242560" cy="2108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48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分类与标准地图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446615" y="476635"/>
            <a:ext cx="922861" cy="294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SECTIONS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 rot="16200000">
            <a:off x="11188028" y="3985668"/>
            <a:ext cx="922861" cy="294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SECTIONS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779915" y="3924235"/>
            <a:ext cx="1639933" cy="16734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8495" dirty="0">
                <a:solidFill>
                  <a:srgbClr val="F6FE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10-09-18:33:56-d3jov50s8jdo4os5dog0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0520" y="5272859"/>
            <a:ext cx="174392" cy="483480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10-09-18:33:56-d3jov50s8jdo4os5dog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885" y="5679069"/>
            <a:ext cx="379068" cy="49598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10-09-18:33:56-d3jov50s8jdo4os5doh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860" y="5679069"/>
            <a:ext cx="379068" cy="495985"/>
          </a:xfrm>
          <a:prstGeom prst="rect">
            <a:avLst/>
          </a:prstGeom>
        </p:spPr>
      </p:pic>
      <p:pic>
        <p:nvPicPr>
          <p:cNvPr id="9" name="Image 3" descr="https://kimi-img.moonshot.cn/pub/slides/slides_tmpl/image/25-10-09-18:33:56-d3jov50s8jdo4os5doh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065" y="5518560"/>
            <a:ext cx="507072" cy="278253"/>
          </a:xfrm>
          <a:prstGeom prst="rect">
            <a:avLst/>
          </a:prstGeom>
        </p:spPr>
      </p:pic>
      <p:pic>
        <p:nvPicPr>
          <p:cNvPr id="10" name="Image 4" descr="https://kimi-img.moonshot.cn/pub/slides/slides_tmpl/image/25-10-09-18:33:56-d3jov50s8jdo4os5doi0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6248" y="5518560"/>
            <a:ext cx="507072" cy="278253"/>
          </a:xfrm>
          <a:prstGeom prst="rect">
            <a:avLst/>
          </a:prstGeom>
        </p:spPr>
      </p:pic>
      <p:pic>
        <p:nvPicPr>
          <p:cNvPr id="11" name="Image 5" descr="https://kimi-img.moonshot.cn/pub/slides/slides_tmpl/image/25-10-09-18:33:56-d3jov50s8jdo4os5doi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70036" y="5680452"/>
            <a:ext cx="363368" cy="709768"/>
          </a:xfrm>
          <a:prstGeom prst="rect">
            <a:avLst/>
          </a:prstGeom>
        </p:spPr>
      </p:pic>
      <p:pic>
        <p:nvPicPr>
          <p:cNvPr id="12" name="Image 6" descr="https://kimi-img.moonshot.cn/pub/slides/slides_tmpl/image/25-10-09-18:33:56-d3jov50s8jdo4os5dojg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61547" y="6019463"/>
            <a:ext cx="1454143" cy="25397"/>
          </a:xfrm>
          <a:prstGeom prst="rect">
            <a:avLst/>
          </a:prstGeom>
        </p:spPr>
      </p:pic>
      <p:sp>
        <p:nvSpPr>
          <p:cNvPr id="13" name="Shape 4"/>
          <p:cNvSpPr/>
          <p:nvPr/>
        </p:nvSpPr>
        <p:spPr>
          <a:xfrm>
            <a:off x="2616187" y="1282980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4" name="Text 5"/>
          <p:cNvSpPr/>
          <p:nvPr/>
        </p:nvSpPr>
        <p:spPr>
          <a:xfrm>
            <a:off x="2616187" y="1282980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6"/>
          <p:cNvSpPr/>
          <p:nvPr/>
        </p:nvSpPr>
        <p:spPr>
          <a:xfrm>
            <a:off x="2616187" y="1657581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Text 7"/>
          <p:cNvSpPr/>
          <p:nvPr/>
        </p:nvSpPr>
        <p:spPr>
          <a:xfrm>
            <a:off x="2616187" y="1657581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8"/>
          <p:cNvSpPr/>
          <p:nvPr/>
        </p:nvSpPr>
        <p:spPr>
          <a:xfrm>
            <a:off x="2616187" y="2032183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8" name="Text 9"/>
          <p:cNvSpPr/>
          <p:nvPr/>
        </p:nvSpPr>
        <p:spPr>
          <a:xfrm>
            <a:off x="2616187" y="2032183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0"/>
          <p:cNvSpPr/>
          <p:nvPr/>
        </p:nvSpPr>
        <p:spPr>
          <a:xfrm>
            <a:off x="2806685" y="1473455"/>
            <a:ext cx="184149" cy="18412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0" name="Text 11"/>
          <p:cNvSpPr/>
          <p:nvPr/>
        </p:nvSpPr>
        <p:spPr>
          <a:xfrm>
            <a:off x="2806685" y="1473455"/>
            <a:ext cx="184149" cy="18412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2"/>
          <p:cNvSpPr/>
          <p:nvPr/>
        </p:nvSpPr>
        <p:spPr>
          <a:xfrm>
            <a:off x="2990835" y="1657581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" name="Text 13"/>
          <p:cNvSpPr/>
          <p:nvPr/>
        </p:nvSpPr>
        <p:spPr>
          <a:xfrm>
            <a:off x="2990835" y="1657581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3" name="Shape 14"/>
          <p:cNvSpPr/>
          <p:nvPr/>
        </p:nvSpPr>
        <p:spPr>
          <a:xfrm>
            <a:off x="2990835" y="1282980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4" name="Text 15"/>
          <p:cNvSpPr/>
          <p:nvPr/>
        </p:nvSpPr>
        <p:spPr>
          <a:xfrm>
            <a:off x="2990835" y="1282980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5" name="Shape 16"/>
          <p:cNvSpPr/>
          <p:nvPr/>
        </p:nvSpPr>
        <p:spPr>
          <a:xfrm>
            <a:off x="2806685" y="1848056"/>
            <a:ext cx="184149" cy="18412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6" name="Text 17"/>
          <p:cNvSpPr/>
          <p:nvPr/>
        </p:nvSpPr>
        <p:spPr>
          <a:xfrm>
            <a:off x="2806685" y="1848056"/>
            <a:ext cx="184149" cy="18412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7" name="Shape 18"/>
          <p:cNvSpPr/>
          <p:nvPr/>
        </p:nvSpPr>
        <p:spPr>
          <a:xfrm>
            <a:off x="2990835" y="2032183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8" name="Text 19"/>
          <p:cNvSpPr/>
          <p:nvPr/>
        </p:nvSpPr>
        <p:spPr>
          <a:xfrm>
            <a:off x="2990835" y="2032183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9" name="Image 7" descr="https://kimi-img.moonshot.cn/pub/slides/slides_tmpl/image/25-10-09-18:33:56-d3jov50s8jdo4os5doj0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60828" y="495683"/>
            <a:ext cx="12700" cy="5904731"/>
          </a:xfrm>
          <a:prstGeom prst="rect">
            <a:avLst/>
          </a:prstGeom>
        </p:spPr>
      </p:pic>
      <p:pic>
        <p:nvPicPr>
          <p:cNvPr id="30" name="Image 8" descr="https://kimi-img.moonshot.cn/pub/slides/slides_tmpl/image/25-10-09-18:33:56-d3jov50s8jdo4os5dokg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0368" y="4172344"/>
            <a:ext cx="2216348" cy="22160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8:33:59-d3jov5os8jdo4os5dq70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6248" y="1500929"/>
            <a:ext cx="2355837" cy="2292052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8:33:59-d3jov5os8jdo4os5dq70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7179" y="1500929"/>
            <a:ext cx="2355837" cy="2292052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8:33:59-d3jov5os8jdo4os5dq70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58109" y="1500929"/>
            <a:ext cx="2355837" cy="2292052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546577" y="5930251"/>
            <a:ext cx="7169112" cy="4412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30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通用、特种、行业三分天下</a:t>
            </a:r>
            <a:endParaRPr lang="en-US" sz="1600" dirty="0"/>
          </a:p>
        </p:txBody>
      </p:sp>
      <p:pic>
        <p:nvPicPr>
          <p:cNvPr id="6" name="Image 3" descr="https://kimi-img.moonshot.cn/pub/slides/slides_tmpl/image/25-10-09-18:33:59-d3jov5os8jdo4os5dqa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540" y="6019800"/>
            <a:ext cx="69427" cy="192193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10-09-18:33:59-d3jov5os8jdo4os5dq9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707" y="6181513"/>
            <a:ext cx="150707" cy="197273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10-09-18:33:59-d3jov5os8jdo4os5dqb0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5940" y="6181513"/>
            <a:ext cx="150707" cy="197273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10-09-18:33:57-d3jov58s8jdo4os5dp90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4634" y="6117167"/>
            <a:ext cx="201506" cy="110913"/>
          </a:xfrm>
          <a:prstGeom prst="rect">
            <a:avLst/>
          </a:prstGeom>
        </p:spPr>
      </p:pic>
      <p:pic>
        <p:nvPicPr>
          <p:cNvPr id="10" name="Image 7" descr="https://kimi-img.moonshot.cn/pub/slides/slides_tmpl/image/25-10-09-18:33:59-d3jov5os8jdo4os5dqa0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5827" y="6118860"/>
            <a:ext cx="201506" cy="110913"/>
          </a:xfrm>
          <a:prstGeom prst="rect">
            <a:avLst/>
          </a:prstGeom>
        </p:spPr>
      </p:pic>
      <p:pic>
        <p:nvPicPr>
          <p:cNvPr id="11" name="Image 8" descr="https://kimi-img.moonshot.cn/pub/slides/slides_tmpl/image/25-10-09-18:33:59-d3jov5os8jdo4os5dptg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6167" y="617585"/>
            <a:ext cx="69433" cy="192495"/>
          </a:xfrm>
          <a:prstGeom prst="rect">
            <a:avLst/>
          </a:prstGeom>
        </p:spPr>
      </p:pic>
      <p:pic>
        <p:nvPicPr>
          <p:cNvPr id="12" name="Image 9" descr="https://kimi-img.moonshot.cn/pub/slides/slides_tmpl/image/25-10-09-18:33:58-d3jov5gs8jdo4os5dpr0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7415" y="779312"/>
            <a:ext cx="150924" cy="197472"/>
          </a:xfrm>
          <a:prstGeom prst="rect">
            <a:avLst/>
          </a:prstGeom>
        </p:spPr>
      </p:pic>
      <p:pic>
        <p:nvPicPr>
          <p:cNvPr id="13" name="Image 10" descr="https://kimi-img.moonshot.cn/pub/slides/slides_tmpl/image/25-10-09-18:33:59-d3jov5os8jdo4os5dps0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65175" y="779312"/>
            <a:ext cx="150924" cy="197472"/>
          </a:xfrm>
          <a:prstGeom prst="rect">
            <a:avLst/>
          </a:prstGeom>
        </p:spPr>
      </p:pic>
      <p:pic>
        <p:nvPicPr>
          <p:cNvPr id="14" name="Image 11" descr="https://kimi-img.moonshot.cn/pub/slides/slides_tmpl/image/25-10-09-18:33:59-d3jov5os8jdo4os5dpug.sv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3459" y="715413"/>
            <a:ext cx="201887" cy="110784"/>
          </a:xfrm>
          <a:prstGeom prst="rect">
            <a:avLst/>
          </a:prstGeom>
        </p:spPr>
      </p:pic>
      <p:pic>
        <p:nvPicPr>
          <p:cNvPr id="15" name="Image 12" descr="https://kimi-img.moonshot.cn/pub/slides/slides_tmpl/image/25-10-09-18:33:57-d3jov58s8jdo4os5dp6g.sv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05211" y="717097"/>
            <a:ext cx="201887" cy="110784"/>
          </a:xfrm>
          <a:prstGeom prst="rect">
            <a:avLst/>
          </a:prstGeom>
        </p:spPr>
      </p:pic>
      <p:pic>
        <p:nvPicPr>
          <p:cNvPr id="16" name="Image 13" descr="https://kimi-img.moonshot.cn/pub/slides/slides_tmpl/image/25-10-09-18:33:59-d3jov5os8jdo4os5dqag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0640" y="617220"/>
            <a:ext cx="69427" cy="192193"/>
          </a:xfrm>
          <a:prstGeom prst="rect">
            <a:avLst/>
          </a:prstGeom>
        </p:spPr>
      </p:pic>
      <p:pic>
        <p:nvPicPr>
          <p:cNvPr id="17" name="Image 14" descr="https://kimi-img.moonshot.cn/pub/slides/slides_tmpl/image/25-10-09-18:33:59-d3jov5os8jdo4os5dq90.sv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91807" y="778933"/>
            <a:ext cx="150707" cy="197273"/>
          </a:xfrm>
          <a:prstGeom prst="rect">
            <a:avLst/>
          </a:prstGeom>
        </p:spPr>
      </p:pic>
      <p:pic>
        <p:nvPicPr>
          <p:cNvPr id="18" name="Image 15" descr="https://kimi-img.moonshot.cn/pub/slides/slides_tmpl/image/25-10-09-18:33:59-d3jov5os8jdo4os5dqb0.sv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69040" y="778933"/>
            <a:ext cx="150707" cy="197273"/>
          </a:xfrm>
          <a:prstGeom prst="rect">
            <a:avLst/>
          </a:prstGeom>
        </p:spPr>
      </p:pic>
      <p:pic>
        <p:nvPicPr>
          <p:cNvPr id="19" name="Image 16" descr="https://kimi-img.moonshot.cn/pub/slides/slides_tmpl/image/25-10-09-18:33:57-d3jov58s8jdo4os5dp90.sv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97734" y="714587"/>
            <a:ext cx="201506" cy="110913"/>
          </a:xfrm>
          <a:prstGeom prst="rect">
            <a:avLst/>
          </a:prstGeom>
        </p:spPr>
      </p:pic>
      <p:pic>
        <p:nvPicPr>
          <p:cNvPr id="20" name="Image 17" descr="https://kimi-img.moonshot.cn/pub/slides/slides_tmpl/image/25-10-09-18:33:59-d3jov5os8jdo4os5dqa0.sv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08927" y="716280"/>
            <a:ext cx="201506" cy="110913"/>
          </a:xfrm>
          <a:prstGeom prst="rect">
            <a:avLst/>
          </a:prstGeom>
        </p:spPr>
      </p:pic>
      <p:pic>
        <p:nvPicPr>
          <p:cNvPr id="21" name="Image 18" descr="https://kimi-img.moonshot.cn/pub/slides/slides_tmpl/image/25-10-09-18:33:59-d3jov5os8jdo4os5dq9g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64827" y="6376247"/>
            <a:ext cx="5080000" cy="24000"/>
          </a:xfrm>
          <a:prstGeom prst="rect">
            <a:avLst/>
          </a:prstGeom>
        </p:spPr>
      </p:pic>
      <p:sp>
        <p:nvSpPr>
          <p:cNvPr id="22" name="Text 1"/>
          <p:cNvSpPr/>
          <p:nvPr/>
        </p:nvSpPr>
        <p:spPr>
          <a:xfrm>
            <a:off x="863596" y="1977117"/>
            <a:ext cx="2863835" cy="29418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通用型灌浆料</a:t>
            </a:r>
            <a:endParaRPr lang="en-US" sz="1600" dirty="0"/>
          </a:p>
        </p:txBody>
      </p:sp>
      <p:sp>
        <p:nvSpPr>
          <p:cNvPr id="23" name="Text 2"/>
          <p:cNvSpPr/>
          <p:nvPr/>
        </p:nvSpPr>
        <p:spPr>
          <a:xfrm>
            <a:off x="863600" y="2569633"/>
            <a:ext cx="3087793" cy="19388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通用型灌浆料以水泥基和超高强为主，抗压强度60–120 MPa，流动度≥300 mm，适用于常规建筑结构加固与设备基础灌浆，是灌浆料的基础品类，满足大部分日常工程需求。</a:t>
            </a:r>
            <a:endParaRPr lang="en-US" sz="1600" dirty="0"/>
          </a:p>
        </p:txBody>
      </p:sp>
      <p:sp>
        <p:nvSpPr>
          <p:cNvPr id="24" name="Text 3"/>
          <p:cNvSpPr/>
          <p:nvPr/>
        </p:nvSpPr>
        <p:spPr>
          <a:xfrm>
            <a:off x="4654527" y="1977117"/>
            <a:ext cx="2863835" cy="29418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特种功能型灌浆料</a:t>
            </a:r>
            <a:endParaRPr lang="en-US" sz="1600" dirty="0"/>
          </a:p>
        </p:txBody>
      </p:sp>
      <p:sp>
        <p:nvSpPr>
          <p:cNvPr id="25" name="Text 4"/>
          <p:cNvSpPr/>
          <p:nvPr/>
        </p:nvSpPr>
        <p:spPr>
          <a:xfrm>
            <a:off x="4654127" y="2569633"/>
            <a:ext cx="3087793" cy="19388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特种功能型灌浆料突出抗震高延性、耐腐蚀、防辐射三大特性，抗震加固类延伸率≥5%，耐腐蚀类耐硫酸盐、防辐射性能卓越，专为特殊环境与功能需求设计，保障结构在极端条件下的稳定性与安全性。</a:t>
            </a:r>
            <a:endParaRPr lang="en-US" sz="1600" dirty="0"/>
          </a:p>
        </p:txBody>
      </p:sp>
      <p:sp>
        <p:nvSpPr>
          <p:cNvPr id="26" name="Text 5"/>
          <p:cNvSpPr/>
          <p:nvPr/>
        </p:nvSpPr>
        <p:spPr>
          <a:xfrm>
            <a:off x="8445456" y="1977117"/>
            <a:ext cx="2863835" cy="29418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行业专用型灌浆料</a:t>
            </a:r>
            <a:endParaRPr lang="en-US" sz="1600" dirty="0"/>
          </a:p>
        </p:txBody>
      </p:sp>
      <p:sp>
        <p:nvSpPr>
          <p:cNvPr id="27" name="Text 6"/>
          <p:cNvSpPr/>
          <p:nvPr/>
        </p:nvSpPr>
        <p:spPr>
          <a:xfrm>
            <a:off x="8445500" y="2569633"/>
            <a:ext cx="3087793" cy="19388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行业专用型灌浆料聚焦风电、高铁、核电等特定行业场景，风电专用灌浆料疲劳性能达200万次循环无损伤，高铁专用弹性模量30–35 GPa，核电专用耐辐照剂量10⁶ Gy，裂缝宽度≤0.05 mm，精准适配各行业严苛标准与使用要求。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8:33:59-d3jov5os8jdo4os5dq5g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241693"/>
            <a:ext cx="12191936" cy="261586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8:33:59-d3jov5os8jdo4os5dq4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9164" y="3155316"/>
            <a:ext cx="472589" cy="248417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8:33:59-d3jov5os8jdo4os5dq6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9227" y="2926683"/>
            <a:ext cx="472465" cy="242007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10-09-18:33:59-d3jov5os8jdo4os5dq4g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3184" y="3155316"/>
            <a:ext cx="472589" cy="248417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8:33:59-d3jov5os8jdo4os5dq60.sv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63247" y="2926683"/>
            <a:ext cx="472465" cy="242007"/>
          </a:xfrm>
          <a:prstGeom prst="rect">
            <a:avLst/>
          </a:prstGeom>
        </p:spPr>
      </p:pic>
      <p:pic>
        <p:nvPicPr>
          <p:cNvPr id="7" name="Image 5" descr="https://kimi-img.moonshot.cn/pub/slides/slides_tmpl/image/25-10-09-18:33:57-d3jov58s8jdo4os5dp7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9299" y="476635"/>
            <a:ext cx="69433" cy="192493"/>
          </a:xfrm>
          <a:prstGeom prst="rect">
            <a:avLst/>
          </a:prstGeom>
        </p:spPr>
      </p:pic>
      <p:pic>
        <p:nvPicPr>
          <p:cNvPr id="8" name="Image 6" descr="https://kimi-img.moonshot.cn/pub/slides/slides_tmpl/image/25-10-09-18:33:59-d3jov5os8jdo4os5dq10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10547" y="638363"/>
            <a:ext cx="150924" cy="197472"/>
          </a:xfrm>
          <a:prstGeom prst="rect">
            <a:avLst/>
          </a:prstGeom>
        </p:spPr>
      </p:pic>
      <p:pic>
        <p:nvPicPr>
          <p:cNvPr id="9" name="Image 7" descr="https://kimi-img.moonshot.cn/pub/slides/slides_tmpl/image/25-10-09-18:33:59-d3jov5os8jdo4os5dq1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88307" y="638363"/>
            <a:ext cx="150924" cy="197472"/>
          </a:xfrm>
          <a:prstGeom prst="rect">
            <a:avLst/>
          </a:prstGeom>
        </p:spPr>
      </p:pic>
      <p:pic>
        <p:nvPicPr>
          <p:cNvPr id="10" name="Image 8" descr="https://kimi-img.moonshot.cn/pub/slides/slides_tmpl/image/25-10-09-18:33:57-d3jov58s8jdo4os5dp90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16589" y="574461"/>
            <a:ext cx="201887" cy="110785"/>
          </a:xfrm>
          <a:prstGeom prst="rect">
            <a:avLst/>
          </a:prstGeom>
        </p:spPr>
      </p:pic>
      <p:pic>
        <p:nvPicPr>
          <p:cNvPr id="11" name="Image 9" descr="https://kimi-img.moonshot.cn/pub/slides/slides_tmpl/image/25-10-09-18:33:57-d3jov58s8jdo4os5dp9g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328341" y="576147"/>
            <a:ext cx="201887" cy="110785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476248" y="1224153"/>
            <a:ext cx="3666048" cy="95830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标准背后的数字密码</a:t>
            </a:r>
            <a:endParaRPr lang="en-US" sz="1600" dirty="0"/>
          </a:p>
        </p:txBody>
      </p:sp>
      <p:pic>
        <p:nvPicPr>
          <p:cNvPr id="13" name="Image 10" descr="https://kimi-img.moonshot.cn/pub/slides/slides_tmpl/image/25-10-09-18:33:59-d3jov5os8jdo4os5dptg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6167" y="617585"/>
            <a:ext cx="69433" cy="192495"/>
          </a:xfrm>
          <a:prstGeom prst="rect">
            <a:avLst/>
          </a:prstGeom>
        </p:spPr>
      </p:pic>
      <p:pic>
        <p:nvPicPr>
          <p:cNvPr id="14" name="Image 11" descr="https://kimi-img.moonshot.cn/pub/slides/slides_tmpl/image/25-10-09-18:33:58-d3jov5gs8jdo4os5dpr0.sv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7415" y="779312"/>
            <a:ext cx="150924" cy="197472"/>
          </a:xfrm>
          <a:prstGeom prst="rect">
            <a:avLst/>
          </a:prstGeom>
        </p:spPr>
      </p:pic>
      <p:pic>
        <p:nvPicPr>
          <p:cNvPr id="15" name="Image 12" descr="https://kimi-img.moonshot.cn/pub/slides/slides_tmpl/image/25-10-09-18:33:59-d3jov5os8jdo4os5dps0.sv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65175" y="779312"/>
            <a:ext cx="150924" cy="197472"/>
          </a:xfrm>
          <a:prstGeom prst="rect">
            <a:avLst/>
          </a:prstGeom>
        </p:spPr>
      </p:pic>
      <p:pic>
        <p:nvPicPr>
          <p:cNvPr id="16" name="Image 13" descr="https://kimi-img.moonshot.cn/pub/slides/slides_tmpl/image/25-10-09-18:33:59-d3jov5os8jdo4os5dpug.sv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93459" y="715413"/>
            <a:ext cx="201887" cy="110784"/>
          </a:xfrm>
          <a:prstGeom prst="rect">
            <a:avLst/>
          </a:prstGeom>
        </p:spPr>
      </p:pic>
      <p:pic>
        <p:nvPicPr>
          <p:cNvPr id="17" name="Image 14" descr="https://kimi-img.moonshot.cn/pub/slides/slides_tmpl/image/25-10-09-18:33:57-d3jov58s8jdo4os5dp6g.sv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05211" y="717097"/>
            <a:ext cx="201887" cy="110784"/>
          </a:xfrm>
          <a:prstGeom prst="rect">
            <a:avLst/>
          </a:prstGeom>
        </p:spPr>
      </p:pic>
      <p:pic>
        <p:nvPicPr>
          <p:cNvPr id="18" name="Image 15" descr="https://kimi-img.moonshot.cn/pub/slides/slides_tmpl/image/25-10-09-18:33:59-d3jov5os8jdo4os5dq8g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63127" y="2759287"/>
            <a:ext cx="2381673" cy="24000"/>
          </a:xfrm>
          <a:prstGeom prst="rect">
            <a:avLst/>
          </a:prstGeom>
        </p:spPr>
      </p:pic>
      <p:pic>
        <p:nvPicPr>
          <p:cNvPr id="19" name="Image 16" descr="https://kimi-img.moonshot.cn/pub/slides/slides_tmpl/image/25-10-09-18:33:59-d3jov5os8jdo4os5dq7g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74720" y="2770293"/>
            <a:ext cx="5120640" cy="24000"/>
          </a:xfrm>
          <a:prstGeom prst="rect">
            <a:avLst/>
          </a:prstGeom>
        </p:spPr>
      </p:pic>
      <p:pic>
        <p:nvPicPr>
          <p:cNvPr id="20" name="Image 17" descr="https://kimi-img.moonshot.cn/pub/slides/slides_tmpl/image/25-10-09-18:33:59-d3jov5os8jdo4os5dq80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25280" y="2758440"/>
            <a:ext cx="2503593" cy="24000"/>
          </a:xfrm>
          <a:prstGeom prst="rect">
            <a:avLst/>
          </a:prstGeom>
        </p:spPr>
      </p:pic>
      <p:sp>
        <p:nvSpPr>
          <p:cNvPr id="21" name="Text 1"/>
          <p:cNvSpPr/>
          <p:nvPr/>
        </p:nvSpPr>
        <p:spPr>
          <a:xfrm>
            <a:off x="2912519" y="2602309"/>
            <a:ext cx="512231" cy="3407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2" name="Text 2"/>
          <p:cNvSpPr/>
          <p:nvPr/>
        </p:nvSpPr>
        <p:spPr>
          <a:xfrm>
            <a:off x="1130295" y="3793849"/>
            <a:ext cx="4070329" cy="34073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标准与性能指标关联</a:t>
            </a:r>
            <a:endParaRPr lang="en-US" sz="1600" dirty="0"/>
          </a:p>
        </p:txBody>
      </p:sp>
      <p:sp>
        <p:nvSpPr>
          <p:cNvPr id="23" name="Text 3"/>
          <p:cNvSpPr/>
          <p:nvPr/>
        </p:nvSpPr>
        <p:spPr>
          <a:xfrm>
            <a:off x="793745" y="4473211"/>
            <a:ext cx="4802692" cy="12338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GB/T 50448标准规定了通用型灌浆料的强度等级与流动度要求，JT/T 1130针对耐腐蚀灌浆料的抗蚀系数设定≥0.85的指标，TB/T 3329明确了高铁专用灌浆料的弹性模量范围，这些标准通过具体数字为灌浆料性能划定明确边界，确保产品满足不同工程场景的精准需求。</a:t>
            </a:r>
            <a:endParaRPr lang="en-US" sz="1600" dirty="0"/>
          </a:p>
        </p:txBody>
      </p:sp>
      <p:sp>
        <p:nvSpPr>
          <p:cNvPr id="24" name="Text 4"/>
          <p:cNvSpPr/>
          <p:nvPr/>
        </p:nvSpPr>
        <p:spPr>
          <a:xfrm>
            <a:off x="8646539" y="2602309"/>
            <a:ext cx="512231" cy="3407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5" name="Text 5"/>
          <p:cNvSpPr/>
          <p:nvPr/>
        </p:nvSpPr>
        <p:spPr>
          <a:xfrm>
            <a:off x="6864315" y="3793849"/>
            <a:ext cx="4070329" cy="34073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标准对施工的指导意义</a:t>
            </a:r>
            <a:endParaRPr lang="en-US" sz="1600" dirty="0"/>
          </a:p>
        </p:txBody>
      </p:sp>
      <p:sp>
        <p:nvSpPr>
          <p:cNvPr id="26" name="Text 6"/>
          <p:cNvSpPr/>
          <p:nvPr/>
        </p:nvSpPr>
        <p:spPr>
          <a:xfrm>
            <a:off x="6527767" y="4473212"/>
            <a:ext cx="4802692" cy="12338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标准中的数字指标不仅是产品质量的衡量依据，更是施工过程中的关键参考。例如，凝结时间、膨胀率等指标直接影响施工工艺的选择与操作，严格遵循标准可有效避免施工失误，保障工程质量和进度。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72767" y="476673"/>
            <a:ext cx="5242560" cy="2108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48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关键性能指标拆解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446615" y="476635"/>
            <a:ext cx="922861" cy="294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SECTIONS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 rot="16200000">
            <a:off x="11188028" y="3985668"/>
            <a:ext cx="922861" cy="294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SECTIONS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779915" y="3924235"/>
            <a:ext cx="1639933" cy="16734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8495" dirty="0">
                <a:solidFill>
                  <a:srgbClr val="F6FE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10-09-18:33:56-d3jov50s8jdo4os5dog0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0520" y="5272859"/>
            <a:ext cx="174392" cy="483480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10-09-18:33:56-d3jov50s8jdo4os5dog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885" y="5679069"/>
            <a:ext cx="379068" cy="49598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10-09-18:33:56-d3jov50s8jdo4os5doh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860" y="5679069"/>
            <a:ext cx="379068" cy="495985"/>
          </a:xfrm>
          <a:prstGeom prst="rect">
            <a:avLst/>
          </a:prstGeom>
        </p:spPr>
      </p:pic>
      <p:pic>
        <p:nvPicPr>
          <p:cNvPr id="9" name="Image 3" descr="https://kimi-img.moonshot.cn/pub/slides/slides_tmpl/image/25-10-09-18:33:56-d3jov50s8jdo4os5doh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065" y="5518560"/>
            <a:ext cx="507072" cy="278253"/>
          </a:xfrm>
          <a:prstGeom prst="rect">
            <a:avLst/>
          </a:prstGeom>
        </p:spPr>
      </p:pic>
      <p:pic>
        <p:nvPicPr>
          <p:cNvPr id="10" name="Image 4" descr="https://kimi-img.moonshot.cn/pub/slides/slides_tmpl/image/25-10-09-18:33:56-d3jov50s8jdo4os5doi0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6248" y="5518560"/>
            <a:ext cx="507072" cy="278253"/>
          </a:xfrm>
          <a:prstGeom prst="rect">
            <a:avLst/>
          </a:prstGeom>
        </p:spPr>
      </p:pic>
      <p:pic>
        <p:nvPicPr>
          <p:cNvPr id="11" name="Image 5" descr="https://kimi-img.moonshot.cn/pub/slides/slides_tmpl/image/25-10-09-18:33:56-d3jov50s8jdo4os5doi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70036" y="5680452"/>
            <a:ext cx="363368" cy="709768"/>
          </a:xfrm>
          <a:prstGeom prst="rect">
            <a:avLst/>
          </a:prstGeom>
        </p:spPr>
      </p:pic>
      <p:pic>
        <p:nvPicPr>
          <p:cNvPr id="12" name="Image 6" descr="https://kimi-img.moonshot.cn/pub/slides/slides_tmpl/image/25-10-09-18:33:56-d3jov50s8jdo4os5dojg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61547" y="6019463"/>
            <a:ext cx="1454143" cy="25397"/>
          </a:xfrm>
          <a:prstGeom prst="rect">
            <a:avLst/>
          </a:prstGeom>
        </p:spPr>
      </p:pic>
      <p:sp>
        <p:nvSpPr>
          <p:cNvPr id="13" name="Shape 4"/>
          <p:cNvSpPr/>
          <p:nvPr/>
        </p:nvSpPr>
        <p:spPr>
          <a:xfrm>
            <a:off x="2616187" y="1282980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4" name="Text 5"/>
          <p:cNvSpPr/>
          <p:nvPr/>
        </p:nvSpPr>
        <p:spPr>
          <a:xfrm>
            <a:off x="2616187" y="1282980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6"/>
          <p:cNvSpPr/>
          <p:nvPr/>
        </p:nvSpPr>
        <p:spPr>
          <a:xfrm>
            <a:off x="2616187" y="1657581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Text 7"/>
          <p:cNvSpPr/>
          <p:nvPr/>
        </p:nvSpPr>
        <p:spPr>
          <a:xfrm>
            <a:off x="2616187" y="1657581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8"/>
          <p:cNvSpPr/>
          <p:nvPr/>
        </p:nvSpPr>
        <p:spPr>
          <a:xfrm>
            <a:off x="2616187" y="2032183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8" name="Text 9"/>
          <p:cNvSpPr/>
          <p:nvPr/>
        </p:nvSpPr>
        <p:spPr>
          <a:xfrm>
            <a:off x="2616187" y="2032183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0"/>
          <p:cNvSpPr/>
          <p:nvPr/>
        </p:nvSpPr>
        <p:spPr>
          <a:xfrm>
            <a:off x="2806685" y="1473455"/>
            <a:ext cx="184149" cy="18412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0" name="Text 11"/>
          <p:cNvSpPr/>
          <p:nvPr/>
        </p:nvSpPr>
        <p:spPr>
          <a:xfrm>
            <a:off x="2806685" y="1473455"/>
            <a:ext cx="184149" cy="18412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2"/>
          <p:cNvSpPr/>
          <p:nvPr/>
        </p:nvSpPr>
        <p:spPr>
          <a:xfrm>
            <a:off x="2990835" y="1657581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" name="Text 13"/>
          <p:cNvSpPr/>
          <p:nvPr/>
        </p:nvSpPr>
        <p:spPr>
          <a:xfrm>
            <a:off x="2990835" y="1657581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3" name="Shape 14"/>
          <p:cNvSpPr/>
          <p:nvPr/>
        </p:nvSpPr>
        <p:spPr>
          <a:xfrm>
            <a:off x="2990835" y="1282980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4" name="Text 15"/>
          <p:cNvSpPr/>
          <p:nvPr/>
        </p:nvSpPr>
        <p:spPr>
          <a:xfrm>
            <a:off x="2990835" y="1282980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5" name="Shape 16"/>
          <p:cNvSpPr/>
          <p:nvPr/>
        </p:nvSpPr>
        <p:spPr>
          <a:xfrm>
            <a:off x="2806685" y="1848056"/>
            <a:ext cx="184149" cy="18412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6" name="Text 17"/>
          <p:cNvSpPr/>
          <p:nvPr/>
        </p:nvSpPr>
        <p:spPr>
          <a:xfrm>
            <a:off x="2806685" y="1848056"/>
            <a:ext cx="184149" cy="184127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7" name="Shape 18"/>
          <p:cNvSpPr/>
          <p:nvPr/>
        </p:nvSpPr>
        <p:spPr>
          <a:xfrm>
            <a:off x="2990835" y="2032183"/>
            <a:ext cx="190499" cy="19047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8" name="Text 19"/>
          <p:cNvSpPr/>
          <p:nvPr/>
        </p:nvSpPr>
        <p:spPr>
          <a:xfrm>
            <a:off x="2990835" y="2032183"/>
            <a:ext cx="190499" cy="190475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9" name="Image 7" descr="https://kimi-img.moonshot.cn/pub/slides/slides_tmpl/image/25-10-09-18:33:56-d3jov50s8jdo4os5doj0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60828" y="495683"/>
            <a:ext cx="12700" cy="5904731"/>
          </a:xfrm>
          <a:prstGeom prst="rect">
            <a:avLst/>
          </a:prstGeom>
        </p:spPr>
      </p:pic>
      <p:pic>
        <p:nvPicPr>
          <p:cNvPr id="30" name="Image 8" descr="https://kimi-img.moonshot.cn/pub/slides/slides_tmpl/image/25-10-09-18:33:56-d3jov50s8jdo4os5dokg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0368" y="4172344"/>
            <a:ext cx="2216348" cy="22160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8:34:00-d3jov60s8jdo4os5dqsg.sv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241693"/>
            <a:ext cx="12191936" cy="261586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8:33:59-d3jov5os8jdo4os5dq4g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9219" y="2551236"/>
            <a:ext cx="472589" cy="248417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8:33:59-d3jov5os8jdo4os5dq60.sv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9281" y="2322604"/>
            <a:ext cx="472465" cy="242007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10-09-18:33:59-d3jov5os8jdo4os5dq4g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6500" y="2551236"/>
            <a:ext cx="472589" cy="248417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8:33:59-d3jov5os8jdo4os5dq4g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3779" y="2551236"/>
            <a:ext cx="472589" cy="248417"/>
          </a:xfrm>
          <a:prstGeom prst="rect">
            <a:avLst/>
          </a:prstGeom>
        </p:spPr>
      </p:pic>
      <p:pic>
        <p:nvPicPr>
          <p:cNvPr id="7" name="Image 5" descr="https://kimi-img.moonshot.cn/pub/slides/slides_tmpl/image/25-10-09-18:33:59-d3jov5os8jdo4os5dq60.sv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6563" y="2322604"/>
            <a:ext cx="472465" cy="242007"/>
          </a:xfrm>
          <a:prstGeom prst="rect">
            <a:avLst/>
          </a:prstGeom>
        </p:spPr>
      </p:pic>
      <p:pic>
        <p:nvPicPr>
          <p:cNvPr id="8" name="Image 6" descr="https://kimi-img.moonshot.cn/pub/slides/slides_tmpl/image/25-10-09-18:33:59-d3jov5os8jdo4os5dq60.sv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3841" y="2322604"/>
            <a:ext cx="472465" cy="242007"/>
          </a:xfrm>
          <a:prstGeom prst="rect">
            <a:avLst/>
          </a:prstGeom>
        </p:spPr>
      </p:pic>
      <p:pic>
        <p:nvPicPr>
          <p:cNvPr id="9" name="Image 7" descr="https://kimi-img.moonshot.cn/pub/slides/slides_tmpl/image/25-10-09-18:33:57-d3jov58s8jdo4os5dp7g.sv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9299" y="476635"/>
            <a:ext cx="69433" cy="192493"/>
          </a:xfrm>
          <a:prstGeom prst="rect">
            <a:avLst/>
          </a:prstGeom>
        </p:spPr>
      </p:pic>
      <p:pic>
        <p:nvPicPr>
          <p:cNvPr id="10" name="Image 8" descr="https://kimi-img.moonshot.cn/pub/slides/slides_tmpl/image/25-10-09-18:34:00-d3jov60s8jdo4os5dqtg.sv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10543" y="638363"/>
            <a:ext cx="150924" cy="197472"/>
          </a:xfrm>
          <a:prstGeom prst="rect">
            <a:avLst/>
          </a:prstGeom>
        </p:spPr>
      </p:pic>
      <p:pic>
        <p:nvPicPr>
          <p:cNvPr id="11" name="Image 9" descr="https://kimi-img.moonshot.cn/pub/slides/slides_tmpl/image/25-10-09-18:33:59-d3jov5os8jdo4os5dq1g.sv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88307" y="638363"/>
            <a:ext cx="150924" cy="197472"/>
          </a:xfrm>
          <a:prstGeom prst="rect">
            <a:avLst/>
          </a:prstGeom>
        </p:spPr>
      </p:pic>
      <p:pic>
        <p:nvPicPr>
          <p:cNvPr id="12" name="Image 10" descr="https://kimi-img.moonshot.cn/pub/slides/slides_tmpl/image/25-10-09-18:34:00-d3jov60s8jdo4os5dqu0.sv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16596" y="574461"/>
            <a:ext cx="201884" cy="110785"/>
          </a:xfrm>
          <a:prstGeom prst="rect">
            <a:avLst/>
          </a:prstGeom>
        </p:spPr>
      </p:pic>
      <p:pic>
        <p:nvPicPr>
          <p:cNvPr id="13" name="Image 11" descr="https://kimi-img.moonshot.cn/pub/slides/slides_tmpl/image/25-10-09-18:33:57-d3jov58s8jdo4os5dp9g.sv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328341" y="576147"/>
            <a:ext cx="201884" cy="110785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1159933" y="465667"/>
            <a:ext cx="5775960" cy="95842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新拌期三驾马车：流动·泌水·凝结</a:t>
            </a:r>
            <a:endParaRPr lang="en-US" sz="1600" dirty="0"/>
          </a:p>
        </p:txBody>
      </p:sp>
      <p:pic>
        <p:nvPicPr>
          <p:cNvPr id="15" name="Image 12" descr="https://kimi-img.moonshot.cn/pub/slides/slides_tmpl/image/25-10-09-18:33:59-d3jov5os8jdo4os5dptg.sv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6530" y="733579"/>
            <a:ext cx="69395" cy="192307"/>
          </a:xfrm>
          <a:prstGeom prst="rect">
            <a:avLst/>
          </a:prstGeom>
        </p:spPr>
      </p:pic>
      <p:pic>
        <p:nvPicPr>
          <p:cNvPr id="16" name="Image 13" descr="https://kimi-img.moonshot.cn/pub/slides/slides_tmpl/image/25-10-09-18:33:58-d3jov5gs8jdo4os5dpr0.sv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67687" y="895388"/>
            <a:ext cx="150638" cy="197390"/>
          </a:xfrm>
          <a:prstGeom prst="rect">
            <a:avLst/>
          </a:prstGeom>
        </p:spPr>
      </p:pic>
      <p:pic>
        <p:nvPicPr>
          <p:cNvPr id="17" name="Image 14" descr="https://kimi-img.moonshot.cn/pub/slides/slides_tmpl/image/25-10-09-18:33:59-d3jov5os8jdo4os5dps0.sv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5823" y="895388"/>
            <a:ext cx="150638" cy="197390"/>
          </a:xfrm>
          <a:prstGeom prst="rect">
            <a:avLst/>
          </a:prstGeom>
        </p:spPr>
      </p:pic>
      <p:pic>
        <p:nvPicPr>
          <p:cNvPr id="18" name="Image 15" descr="https://kimi-img.moonshot.cn/pub/slides/slides_tmpl/image/25-10-09-18:33:59-d3jov5os8jdo4os5dpug.sv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73611" y="831850"/>
            <a:ext cx="201415" cy="110979"/>
          </a:xfrm>
          <a:prstGeom prst="rect">
            <a:avLst/>
          </a:prstGeom>
        </p:spPr>
      </p:pic>
      <p:pic>
        <p:nvPicPr>
          <p:cNvPr id="19" name="Image 16" descr="https://kimi-img.moonshot.cn/pub/slides/slides_tmpl/image/25-10-09-18:33:57-d3jov58s8jdo4os5dp6g.sv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85737" y="833545"/>
            <a:ext cx="201415" cy="110979"/>
          </a:xfrm>
          <a:prstGeom prst="rect">
            <a:avLst/>
          </a:prstGeom>
        </p:spPr>
      </p:pic>
      <p:pic>
        <p:nvPicPr>
          <p:cNvPr id="20" name="Image 17" descr="https://kimi-img.moonshot.cn/pub/slides/slides_tmpl/image/25-10-09-18:33:59-d3jov5os8jdo4os5dq8g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V="1">
            <a:off x="656167" y="2117513"/>
            <a:ext cx="1334347" cy="24000"/>
          </a:xfrm>
          <a:prstGeom prst="rect">
            <a:avLst/>
          </a:prstGeom>
        </p:spPr>
      </p:pic>
      <p:pic>
        <p:nvPicPr>
          <p:cNvPr id="21" name="Image 18" descr="https://kimi-img.moonshot.cn/pub/slides/slides_tmpl/image/25-10-09-18:33:59-d3jov5os8jdo4os5dq7g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06040" y="2117513"/>
            <a:ext cx="3168000" cy="16087"/>
          </a:xfrm>
          <a:prstGeom prst="rect">
            <a:avLst/>
          </a:prstGeom>
        </p:spPr>
      </p:pic>
      <p:pic>
        <p:nvPicPr>
          <p:cNvPr id="22" name="Image 19" descr="https://kimi-img.moonshot.cn/pub/slides/slides_tmpl/image/25-10-09-18:33:59-d3jov5os8jdo4os5dq7g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331373" y="2106507"/>
            <a:ext cx="3168000" cy="16087"/>
          </a:xfrm>
          <a:prstGeom prst="rect">
            <a:avLst/>
          </a:prstGeom>
        </p:spPr>
      </p:pic>
      <p:pic>
        <p:nvPicPr>
          <p:cNvPr id="23" name="Image 20" descr="https://kimi-img.moonshot.cn/pub/slides/slides_tmpl/image/25-10-09-18:33:59-d3jov5os8jdo4os5dq8g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V="1">
            <a:off x="10331873" y="2093807"/>
            <a:ext cx="1334347" cy="24000"/>
          </a:xfrm>
          <a:prstGeom prst="rect">
            <a:avLst/>
          </a:prstGeom>
        </p:spPr>
      </p:pic>
      <p:sp>
        <p:nvSpPr>
          <p:cNvPr id="24" name="Text 1"/>
          <p:cNvSpPr/>
          <p:nvPr/>
        </p:nvSpPr>
        <p:spPr>
          <a:xfrm>
            <a:off x="2042573" y="1979603"/>
            <a:ext cx="512231" cy="3407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5" name="Text 2"/>
          <p:cNvSpPr/>
          <p:nvPr/>
        </p:nvSpPr>
        <p:spPr>
          <a:xfrm>
            <a:off x="723900" y="3152140"/>
            <a:ext cx="3073400" cy="24214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流动度的重要性</a:t>
            </a:r>
            <a:endParaRPr lang="en-US" sz="1600" dirty="0"/>
          </a:p>
        </p:txBody>
      </p:sp>
      <p:sp>
        <p:nvSpPr>
          <p:cNvPr id="26" name="Text 3"/>
          <p:cNvSpPr/>
          <p:nvPr/>
        </p:nvSpPr>
        <p:spPr>
          <a:xfrm>
            <a:off x="723900" y="3727027"/>
            <a:ext cx="3452707" cy="1690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风电灌浆料的流动度初始值≥270 mm，经时损失控制在≤10%，这是确保灌浆料能够顺利填充复杂结构空间的关键指标。良好的流动性能可减少施工振捣需求，提高施工效率，同时保证灌浆质量的均匀性。</a:t>
            </a:r>
            <a:endParaRPr lang="en-US" sz="1600" dirty="0"/>
          </a:p>
        </p:txBody>
      </p:sp>
      <p:sp>
        <p:nvSpPr>
          <p:cNvPr id="27" name="Text 4"/>
          <p:cNvSpPr/>
          <p:nvPr/>
        </p:nvSpPr>
        <p:spPr>
          <a:xfrm>
            <a:off x="5839460" y="1979507"/>
            <a:ext cx="512233" cy="3403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8" name="Text 5"/>
          <p:cNvSpPr/>
          <p:nvPr/>
        </p:nvSpPr>
        <p:spPr>
          <a:xfrm>
            <a:off x="4521200" y="3152140"/>
            <a:ext cx="3073400" cy="24214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压力泌水率的控制</a:t>
            </a:r>
            <a:endParaRPr lang="en-US" sz="1600" dirty="0"/>
          </a:p>
        </p:txBody>
      </p:sp>
      <p:sp>
        <p:nvSpPr>
          <p:cNvPr id="29" name="Text 6"/>
          <p:cNvSpPr/>
          <p:nvPr/>
        </p:nvSpPr>
        <p:spPr>
          <a:xfrm>
            <a:off x="4521200" y="3727027"/>
            <a:ext cx="3452707" cy="1690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套筒灌浆料的压力泌水率需控制在≤1%，这一指标是衡量灌浆料保水性的关键。过高的泌水率会导致离析分层，影响灌浆料的均匀性和后期强度，通过压力泌水法可准确评价灌浆料的保水性能，确保施工质量。</a:t>
            </a:r>
            <a:endParaRPr lang="en-US" sz="1600" dirty="0"/>
          </a:p>
        </p:txBody>
      </p:sp>
      <p:sp>
        <p:nvSpPr>
          <p:cNvPr id="30" name="Text 7"/>
          <p:cNvSpPr/>
          <p:nvPr/>
        </p:nvSpPr>
        <p:spPr>
          <a:xfrm>
            <a:off x="9637133" y="1979603"/>
            <a:ext cx="512231" cy="3407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1" name="Text 8"/>
          <p:cNvSpPr/>
          <p:nvPr/>
        </p:nvSpPr>
        <p:spPr>
          <a:xfrm>
            <a:off x="8318500" y="3152140"/>
            <a:ext cx="3073400" cy="24214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4161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凝结时间的适宜范围</a:t>
            </a:r>
            <a:endParaRPr lang="en-US" sz="1600" dirty="0"/>
          </a:p>
        </p:txBody>
      </p:sp>
      <p:sp>
        <p:nvSpPr>
          <p:cNvPr id="32" name="Text 9"/>
          <p:cNvSpPr/>
          <p:nvPr/>
        </p:nvSpPr>
        <p:spPr>
          <a:xfrm>
            <a:off x="8318500" y="3727027"/>
            <a:ext cx="3452707" cy="1690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灌浆料的凝结时间应控制在3–6 h这一最佳窗口。过短的凝结时间会影响施工操作的连贯性，而过长则会延误工程进度。合适的凝结时间可保证灌浆料在施工过程中具有良好的可操作性，同时为后续强度发展提供稳定基础。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8:34:00-d3jov60s8jdo4os5dr8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7"/>
            <a:ext cx="6184868" cy="6857107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10-09-18:34:00-d3jov60s8jdo4os5dqo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447"/>
            <a:ext cx="6362667" cy="6857107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10-09-18:33:59-d3jov5os8jdo4os5dqig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800" y="617584"/>
            <a:ext cx="68932" cy="192493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10-09-18:33:59-d3jov5os8jdo4os5dqh0.sv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896" y="779312"/>
            <a:ext cx="149837" cy="197472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10-09-18:33:59-d3jov5os8jdo4os5dqj0.sv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537" y="779312"/>
            <a:ext cx="149837" cy="197472"/>
          </a:xfrm>
          <a:prstGeom prst="rect">
            <a:avLst/>
          </a:prstGeom>
        </p:spPr>
      </p:pic>
      <p:pic>
        <p:nvPicPr>
          <p:cNvPr id="7" name="Image 5" descr="https://kimi-img.moonshot.cn/pub/slides/slides_tmpl/image/25-10-09-18:33:59-d3jov5os8jdo4os5dql0.sv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1896" y="715411"/>
            <a:ext cx="200433" cy="110785"/>
          </a:xfrm>
          <a:prstGeom prst="rect">
            <a:avLst/>
          </a:prstGeom>
        </p:spPr>
      </p:pic>
      <p:pic>
        <p:nvPicPr>
          <p:cNvPr id="8" name="Image 6" descr="https://kimi-img.moonshot.cn/pub/slides/slides_tmpl/image/25-10-09-18:33:59-d3jov5os8jdo4os5dqjg.sv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5003" y="717097"/>
            <a:ext cx="200433" cy="110785"/>
          </a:xfrm>
          <a:prstGeom prst="rect">
            <a:avLst/>
          </a:prstGeom>
        </p:spPr>
      </p:pic>
      <p:pic>
        <p:nvPicPr>
          <p:cNvPr id="9" name="Image 7" descr="https://kimi-img.moonshot.cn/pub/slides/slides_tmpl/image/25-10-09-18:33:59-d3jov5os8jdo4os5dqlg.sv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4800" y="6019463"/>
            <a:ext cx="68932" cy="192493"/>
          </a:xfrm>
          <a:prstGeom prst="rect">
            <a:avLst/>
          </a:prstGeom>
        </p:spPr>
      </p:pic>
      <p:pic>
        <p:nvPicPr>
          <p:cNvPr id="10" name="Image 8" descr="https://kimi-img.moonshot.cn/pub/slides/slides_tmpl/image/25-10-09-18:33:59-d3jov5os8jdo4os5dqk0.sv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5896" y="6181191"/>
            <a:ext cx="149837" cy="197472"/>
          </a:xfrm>
          <a:prstGeom prst="rect">
            <a:avLst/>
          </a:prstGeom>
        </p:spPr>
      </p:pic>
      <p:pic>
        <p:nvPicPr>
          <p:cNvPr id="11" name="Image 9" descr="https://kimi-img.moonshot.cn/pub/slides/slides_tmpl/image/25-10-09-18:33:59-d3jov5os8jdo4os5dqkg.sv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4537" y="6181191"/>
            <a:ext cx="149837" cy="197472"/>
          </a:xfrm>
          <a:prstGeom prst="rect">
            <a:avLst/>
          </a:prstGeom>
        </p:spPr>
      </p:pic>
      <p:pic>
        <p:nvPicPr>
          <p:cNvPr id="12" name="Image 10" descr="https://kimi-img.moonshot.cn/pub/slides/slides_tmpl/image/25-10-09-18:34:00-d3jov60s8jdo4os5dqm0.sv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91896" y="6117289"/>
            <a:ext cx="200433" cy="110785"/>
          </a:xfrm>
          <a:prstGeom prst="rect">
            <a:avLst/>
          </a:prstGeom>
        </p:spPr>
      </p:pic>
      <p:pic>
        <p:nvPicPr>
          <p:cNvPr id="13" name="Image 11" descr="https://kimi-img.moonshot.cn/pub/slides/slides_tmpl/image/25-10-09-18:34:00-d3jov60s8jdo4os5dqn0.sv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5003" y="6118976"/>
            <a:ext cx="200433" cy="110785"/>
          </a:xfrm>
          <a:prstGeom prst="rect">
            <a:avLst/>
          </a:prstGeom>
        </p:spPr>
      </p:pic>
      <p:pic>
        <p:nvPicPr>
          <p:cNvPr id="14" name="Image 12" descr="https://kimi-img.moonshot.cn/pub/slides/slides_tmpl/image/25-10-09-18:33:57-d3jov58s8jdo4os5dpa0.sv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573256" y="6123185"/>
            <a:ext cx="160188" cy="290760"/>
          </a:xfrm>
          <a:prstGeom prst="rect">
            <a:avLst/>
          </a:prstGeom>
        </p:spPr>
      </p:pic>
      <p:pic>
        <p:nvPicPr>
          <p:cNvPr id="15" name="Image 13" descr="https://kimi-img.moonshot.cn/pub/slides/slides_tmpl/image/25-10-09-18:33:57-d3jov58s8jdo4os5dpb0.sv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433767" y="6122977"/>
            <a:ext cx="166743" cy="291175"/>
          </a:xfrm>
          <a:prstGeom prst="rect">
            <a:avLst/>
          </a:prstGeom>
        </p:spPr>
      </p:pic>
      <p:pic>
        <p:nvPicPr>
          <p:cNvPr id="16" name="Image 14" descr="https://kimi-img.moonshot.cn/pub/slides/slides_tmpl/image/25-10-09-18:33:57-d3jov58s8jdo4os5dpag.sv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252141" y="6252692"/>
            <a:ext cx="330199" cy="25397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1015995" y="617093"/>
            <a:ext cx="3640648" cy="92864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硬化后三维体检：强度·体积·耐久</a:t>
            </a:r>
            <a:endParaRPr lang="en-US" sz="1600" dirty="0"/>
          </a:p>
        </p:txBody>
      </p:sp>
      <p:pic>
        <p:nvPicPr>
          <p:cNvPr id="18" name="Image 15" descr="https://kimi-img.moonshot.cn/pub/slides/slides_tmpl/image/25-10-09-18:34:00-d3jov60s8jdo4os5dqo0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93420" y="1115060"/>
            <a:ext cx="16087" cy="4763347"/>
          </a:xfrm>
          <a:prstGeom prst="rect">
            <a:avLst/>
          </a:prstGeom>
        </p:spPr>
      </p:pic>
      <p:pic>
        <p:nvPicPr>
          <p:cNvPr id="19" name="Image 16" descr="https://kimi-img.moonshot.cn/pub/slides/slides_tmpl/image/25-10-09-18:34:00-d3jov60s8jdo4os5dqo0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659447" y="1209040"/>
            <a:ext cx="16087" cy="4763347"/>
          </a:xfrm>
          <a:prstGeom prst="rect">
            <a:avLst/>
          </a:prstGeom>
        </p:spPr>
      </p:pic>
      <p:sp>
        <p:nvSpPr>
          <p:cNvPr id="20" name="Text 1"/>
          <p:cNvSpPr/>
          <p:nvPr/>
        </p:nvSpPr>
        <p:spPr>
          <a:xfrm>
            <a:off x="5257773" y="660761"/>
            <a:ext cx="3740131" cy="2814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强度发展要求</a:t>
            </a:r>
            <a:endParaRPr lang="en-US" sz="1600" dirty="0"/>
          </a:p>
        </p:txBody>
      </p:sp>
      <p:sp>
        <p:nvSpPr>
          <p:cNvPr id="21" name="Text 2"/>
          <p:cNvSpPr/>
          <p:nvPr/>
        </p:nvSpPr>
        <p:spPr>
          <a:xfrm>
            <a:off x="5257773" y="1017999"/>
            <a:ext cx="6053635" cy="9989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超早强型灌浆料3 d强度≥50 MPa，风电专用灌浆料28 d强度≥120 MPa，强度的快速增长与长期保持是灌浆料性能的核心指标之一。高强度可确保结构在早期即可承受较大荷载，同时保障长期使用过程中的稳定性与安全性。</a:t>
            </a:r>
            <a:endParaRPr lang="en-US" sz="1600" dirty="0"/>
          </a:p>
        </p:txBody>
      </p:sp>
      <p:sp>
        <p:nvSpPr>
          <p:cNvPr id="22" name="Text 3"/>
          <p:cNvSpPr/>
          <p:nvPr/>
        </p:nvSpPr>
        <p:spPr>
          <a:xfrm>
            <a:off x="5257773" y="2678109"/>
            <a:ext cx="3740131" cy="2814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体积稳定性指标</a:t>
            </a:r>
            <a:endParaRPr lang="en-US" sz="1600" dirty="0"/>
          </a:p>
        </p:txBody>
      </p:sp>
      <p:sp>
        <p:nvSpPr>
          <p:cNvPr id="23" name="Text 4"/>
          <p:cNvSpPr/>
          <p:nvPr/>
        </p:nvSpPr>
        <p:spPr>
          <a:xfrm>
            <a:off x="5257775" y="3035347"/>
            <a:ext cx="6053635" cy="9989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灌浆料的体积稳定性至关重要，3 h竖向膨胀率控制在≤0.1%，28 d干燥收缩率≤0.02%。良好的体积稳定性可有效避免因收缩或膨胀引起的结构裂缝，确保灌浆料与被灌注结构之间的紧密接触，延长结构使用寿命。</a:t>
            </a:r>
            <a:endParaRPr lang="en-US" sz="1600" dirty="0"/>
          </a:p>
        </p:txBody>
      </p:sp>
      <p:sp>
        <p:nvSpPr>
          <p:cNvPr id="24" name="Text 5"/>
          <p:cNvSpPr/>
          <p:nvPr/>
        </p:nvSpPr>
        <p:spPr>
          <a:xfrm>
            <a:off x="5257773" y="4695456"/>
            <a:ext cx="3740131" cy="2814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73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耐久性能测试</a:t>
            </a:r>
            <a:endParaRPr lang="en-US" sz="1600" dirty="0"/>
          </a:p>
        </p:txBody>
      </p:sp>
      <p:sp>
        <p:nvSpPr>
          <p:cNvPr id="25" name="Text 6"/>
          <p:cNvSpPr/>
          <p:nvPr/>
        </p:nvSpPr>
        <p:spPr>
          <a:xfrm>
            <a:off x="5257773" y="5052692"/>
            <a:ext cx="6053635" cy="9989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lang="en-US" sz="1865" dirty="0">
                <a:solidFill>
                  <a:srgbClr val="4D4D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灌浆料需通过200万次疲劳试验与50次冻融循环测试，耐久性能是衡量其在长期使用过程中抵抗各种环境因素影响的能力。优异的耐久性可保证灌浆料在复杂环境下的长期稳定性，减少维护成本，延长工程寿命。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4994</Words>
  <Application>WPS 演示</Application>
  <PresentationFormat>On-screen Show (16:9)</PresentationFormat>
  <Paragraphs>354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Wingdings</vt:lpstr>
      <vt:lpstr>MiSans</vt:lpstr>
      <vt:lpstr>MiSans</vt:lpstr>
      <vt:lpstr>Calibri</vt:lpstr>
      <vt:lpstr>微软雅黑</vt:lpstr>
      <vt:lpstr>Arial Unicode MS</vt:lpstr>
      <vt:lpstr>等线</vt:lpstr>
      <vt:lpstr>Calibri</vt:lpstr>
      <vt:lpstr>Calibri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灌浆料性能全景解析</dc:title>
  <dc:creator>Kimi</dc:creator>
  <dc:subject>灌浆料性能全景解析</dc:subject>
  <cp:lastModifiedBy>婕13466665302</cp:lastModifiedBy>
  <cp:revision>3</cp:revision>
  <dcterms:created xsi:type="dcterms:W3CDTF">2025-11-19T04:53:00Z</dcterms:created>
  <dcterms:modified xsi:type="dcterms:W3CDTF">2025-11-19T05:07:59Z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{"Label":"灌浆料性能全景解析","ContentProducer":"001191110108MACG2KBH8F10000","ProduceID":"d4eko7efaja8ischvlp0","ReservedCode1":"","ContentPropagator":"001191110108MACG2KBH8F20000","PropagateID":"d4eko7efaja8ischvlp0","ReservedCode2":""}</vt:lpwstr>
  </property>
  <property fmtid="{D5CDD505-2E9C-101B-9397-08002B2CF9AE}" pid="3" name="ICV">
    <vt:lpwstr>A7A3566632E947819A869F2147338F26_12</vt:lpwstr>
  </property>
  <property fmtid="{D5CDD505-2E9C-101B-9397-08002B2CF9AE}" pid="4" name="KSOProductBuildVer">
    <vt:lpwstr>2052-12.1.0.23125</vt:lpwstr>
  </property>
</Properties>
</file>